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06" r:id="rId2"/>
  </p:sldMasterIdLst>
  <p:notesMasterIdLst>
    <p:notesMasterId r:id="rId15"/>
  </p:notesMasterIdLst>
  <p:handoutMasterIdLst>
    <p:handoutMasterId r:id="rId16"/>
  </p:handoutMasterIdLst>
  <p:sldIdLst>
    <p:sldId id="309" r:id="rId3"/>
    <p:sldId id="296" r:id="rId4"/>
    <p:sldId id="297" r:id="rId5"/>
    <p:sldId id="298" r:id="rId6"/>
    <p:sldId id="308" r:id="rId7"/>
    <p:sldId id="300" r:id="rId8"/>
    <p:sldId id="301" r:id="rId9"/>
    <p:sldId id="302" r:id="rId10"/>
    <p:sldId id="303" r:id="rId11"/>
    <p:sldId id="304" r:id="rId12"/>
    <p:sldId id="305" r:id="rId13"/>
    <p:sldId id="306" r:id="rId14"/>
  </p:sldIdLst>
  <p:sldSz cx="9144000" cy="6858000" type="screen4x3"/>
  <p:notesSz cx="6797675" cy="9926638"/>
  <p:defaultTextStyle>
    <a:defPPr>
      <a:defRPr lang="ja-JP"/>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C3A5"/>
    <a:srgbClr val="E4E2E8"/>
    <a:srgbClr val="F9FC70"/>
    <a:srgbClr val="EAB200"/>
    <a:srgbClr val="E2F0D9"/>
    <a:srgbClr val="DD8FAD"/>
    <a:srgbClr val="016DB7"/>
    <a:srgbClr val="014067"/>
    <a:srgbClr val="016BC3"/>
    <a:srgbClr val="0364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E3986-F845-8C4B-9308-9CB8C862E532}" v="186" dt="2022-10-26T23:57:03.426"/>
    <p1510:client id="{7B8E1A2C-E0D7-41E2-93E2-4B57212AD1D3}" v="27" dt="2022-10-27T00:29:40.920"/>
    <p1510:client id="{F7803E31-608B-48D4-AD20-BF7E928098B9}" v="13" dt="2022-10-27T00:38:45.5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6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o Li" userId="644f4d75-23a1-44ef-adae-80155346ccc3" providerId="ADAL" clId="{F7803E31-608B-48D4-AD20-BF7E928098B9}"/>
    <pc:docChg chg="undo custSel modSld sldOrd">
      <pc:chgData name="Ao Li" userId="644f4d75-23a1-44ef-adae-80155346ccc3" providerId="ADAL" clId="{F7803E31-608B-48D4-AD20-BF7E928098B9}" dt="2022-10-27T00:38:45.503" v="17" actId="20578"/>
      <pc:docMkLst>
        <pc:docMk/>
      </pc:docMkLst>
      <pc:sldChg chg="modSp mod">
        <pc:chgData name="Ao Li" userId="644f4d75-23a1-44ef-adae-80155346ccc3" providerId="ADAL" clId="{F7803E31-608B-48D4-AD20-BF7E928098B9}" dt="2022-10-27T00:31:07.185" v="14" actId="20577"/>
        <pc:sldMkLst>
          <pc:docMk/>
          <pc:sldMk cId="3563252766" sldId="296"/>
        </pc:sldMkLst>
        <pc:spChg chg="mod">
          <ac:chgData name="Ao Li" userId="644f4d75-23a1-44ef-adae-80155346ccc3" providerId="ADAL" clId="{F7803E31-608B-48D4-AD20-BF7E928098B9}" dt="2022-10-27T00:31:07.185" v="14" actId="20577"/>
          <ac:spMkLst>
            <pc:docMk/>
            <pc:sldMk cId="3563252766" sldId="296"/>
            <ac:spMk id="11" creationId="{65923BD8-1B87-167E-61C7-AB64DE556C6C}"/>
          </ac:spMkLst>
        </pc:spChg>
      </pc:sldChg>
      <pc:sldChg chg="modNotesTx">
        <pc:chgData name="Ao Li" userId="644f4d75-23a1-44ef-adae-80155346ccc3" providerId="ADAL" clId="{F7803E31-608B-48D4-AD20-BF7E928098B9}" dt="2022-10-24T03:19:33.856" v="0" actId="20577"/>
        <pc:sldMkLst>
          <pc:docMk/>
          <pc:sldMk cId="216341303" sldId="297"/>
        </pc:sldMkLst>
      </pc:sldChg>
      <pc:sldChg chg="modNotesTx">
        <pc:chgData name="Ao Li" userId="644f4d75-23a1-44ef-adae-80155346ccc3" providerId="ADAL" clId="{F7803E31-608B-48D4-AD20-BF7E928098B9}" dt="2022-10-24T03:19:40.874" v="1" actId="20577"/>
        <pc:sldMkLst>
          <pc:docMk/>
          <pc:sldMk cId="3148891494" sldId="301"/>
        </pc:sldMkLst>
      </pc:sldChg>
      <pc:sldChg chg="modNotesTx">
        <pc:chgData name="Ao Li" userId="644f4d75-23a1-44ef-adae-80155346ccc3" providerId="ADAL" clId="{F7803E31-608B-48D4-AD20-BF7E928098B9}" dt="2022-10-24T03:19:48.433" v="2" actId="20577"/>
        <pc:sldMkLst>
          <pc:docMk/>
          <pc:sldMk cId="2823517135" sldId="305"/>
        </pc:sldMkLst>
      </pc:sldChg>
      <pc:sldChg chg="ord modNotesTx">
        <pc:chgData name="Ao Li" userId="644f4d75-23a1-44ef-adae-80155346ccc3" providerId="ADAL" clId="{F7803E31-608B-48D4-AD20-BF7E928098B9}" dt="2022-10-27T00:38:45.503" v="17" actId="20578"/>
        <pc:sldMkLst>
          <pc:docMk/>
          <pc:sldMk cId="4178404139" sldId="306"/>
        </pc:sldMkLst>
      </pc:sldChg>
    </pc:docChg>
  </pc:docChgLst>
  <pc:docChgLst>
    <pc:chgData name="Ao Li" userId="644f4d75-23a1-44ef-adae-80155346ccc3" providerId="ADAL" clId="{12FE3986-F845-8C4B-9308-9CB8C862E532}"/>
    <pc:docChg chg="undo custSel modSld">
      <pc:chgData name="Ao Li" userId="644f4d75-23a1-44ef-adae-80155346ccc3" providerId="ADAL" clId="{12FE3986-F845-8C4B-9308-9CB8C862E532}" dt="2022-10-27T00:07:31.354" v="204" actId="20577"/>
      <pc:docMkLst>
        <pc:docMk/>
      </pc:docMkLst>
      <pc:sldChg chg="modSp mod">
        <pc:chgData name="Ao Li" userId="644f4d75-23a1-44ef-adae-80155346ccc3" providerId="ADAL" clId="{12FE3986-F845-8C4B-9308-9CB8C862E532}" dt="2022-10-26T23:44:07.143" v="101" actId="2711"/>
        <pc:sldMkLst>
          <pc:docMk/>
          <pc:sldMk cId="3563252766" sldId="296"/>
        </pc:sldMkLst>
        <pc:spChg chg="mod">
          <ac:chgData name="Ao Li" userId="644f4d75-23a1-44ef-adae-80155346ccc3" providerId="ADAL" clId="{12FE3986-F845-8C4B-9308-9CB8C862E532}" dt="2022-10-26T23:41:09.073" v="79" actId="20577"/>
          <ac:spMkLst>
            <pc:docMk/>
            <pc:sldMk cId="3563252766" sldId="296"/>
            <ac:spMk id="2" creationId="{DD83C407-E3B8-2E87-36DB-400496BD2994}"/>
          </ac:spMkLst>
        </pc:spChg>
        <pc:spChg chg="mod">
          <ac:chgData name="Ao Li" userId="644f4d75-23a1-44ef-adae-80155346ccc3" providerId="ADAL" clId="{12FE3986-F845-8C4B-9308-9CB8C862E532}" dt="2022-10-26T23:44:07.143" v="101" actId="2711"/>
          <ac:spMkLst>
            <pc:docMk/>
            <pc:sldMk cId="3563252766" sldId="296"/>
            <ac:spMk id="4" creationId="{72DFC1E3-432F-CE4B-018D-A851461122C6}"/>
          </ac:spMkLst>
        </pc:spChg>
        <pc:spChg chg="mod">
          <ac:chgData name="Ao Li" userId="644f4d75-23a1-44ef-adae-80155346ccc3" providerId="ADAL" clId="{12FE3986-F845-8C4B-9308-9CB8C862E532}" dt="2022-10-26T23:37:20.184" v="59" actId="207"/>
          <ac:spMkLst>
            <pc:docMk/>
            <pc:sldMk cId="3563252766" sldId="296"/>
            <ac:spMk id="5" creationId="{70291914-F65B-6430-BF6A-68D71F605BE2}"/>
          </ac:spMkLst>
        </pc:spChg>
        <pc:spChg chg="mod">
          <ac:chgData name="Ao Li" userId="644f4d75-23a1-44ef-adae-80155346ccc3" providerId="ADAL" clId="{12FE3986-F845-8C4B-9308-9CB8C862E532}" dt="2022-10-26T23:37:20.184" v="59" actId="207"/>
          <ac:spMkLst>
            <pc:docMk/>
            <pc:sldMk cId="3563252766" sldId="296"/>
            <ac:spMk id="6" creationId="{E7090253-A245-7A62-33CB-FA421888876B}"/>
          </ac:spMkLst>
        </pc:spChg>
        <pc:spChg chg="mod">
          <ac:chgData name="Ao Li" userId="644f4d75-23a1-44ef-adae-80155346ccc3" providerId="ADAL" clId="{12FE3986-F845-8C4B-9308-9CB8C862E532}" dt="2022-10-26T23:37:20.184" v="59" actId="207"/>
          <ac:spMkLst>
            <pc:docMk/>
            <pc:sldMk cId="3563252766" sldId="296"/>
            <ac:spMk id="9" creationId="{C4413432-BC00-4F41-83ED-36ECA7429CD3}"/>
          </ac:spMkLst>
        </pc:spChg>
        <pc:spChg chg="mod">
          <ac:chgData name="Ao Li" userId="644f4d75-23a1-44ef-adae-80155346ccc3" providerId="ADAL" clId="{12FE3986-F845-8C4B-9308-9CB8C862E532}" dt="2022-10-26T23:37:20.184" v="59" actId="207"/>
          <ac:spMkLst>
            <pc:docMk/>
            <pc:sldMk cId="3563252766" sldId="296"/>
            <ac:spMk id="11" creationId="{65923BD8-1B87-167E-61C7-AB64DE556C6C}"/>
          </ac:spMkLst>
        </pc:spChg>
        <pc:spChg chg="mod">
          <ac:chgData name="Ao Li" userId="644f4d75-23a1-44ef-adae-80155346ccc3" providerId="ADAL" clId="{12FE3986-F845-8C4B-9308-9CB8C862E532}" dt="2022-10-26T23:37:20.184" v="59" actId="207"/>
          <ac:spMkLst>
            <pc:docMk/>
            <pc:sldMk cId="3563252766" sldId="296"/>
            <ac:spMk id="14" creationId="{D01BB1F4-A517-D861-8E29-5F1F3946A924}"/>
          </ac:spMkLst>
        </pc:spChg>
        <pc:spChg chg="mod">
          <ac:chgData name="Ao Li" userId="644f4d75-23a1-44ef-adae-80155346ccc3" providerId="ADAL" clId="{12FE3986-F845-8C4B-9308-9CB8C862E532}" dt="2022-10-26T23:37:20.184" v="59" actId="207"/>
          <ac:spMkLst>
            <pc:docMk/>
            <pc:sldMk cId="3563252766" sldId="296"/>
            <ac:spMk id="15" creationId="{EAAC68C2-6CA7-6343-7034-51984C2B9621}"/>
          </ac:spMkLst>
        </pc:spChg>
      </pc:sldChg>
      <pc:sldChg chg="modSp mod">
        <pc:chgData name="Ao Li" userId="644f4d75-23a1-44ef-adae-80155346ccc3" providerId="ADAL" clId="{12FE3986-F845-8C4B-9308-9CB8C862E532}" dt="2022-10-26T23:47:45.740" v="124" actId="1076"/>
        <pc:sldMkLst>
          <pc:docMk/>
          <pc:sldMk cId="216341303" sldId="297"/>
        </pc:sldMkLst>
        <pc:spChg chg="mod">
          <ac:chgData name="Ao Li" userId="644f4d75-23a1-44ef-adae-80155346ccc3" providerId="ADAL" clId="{12FE3986-F845-8C4B-9308-9CB8C862E532}" dt="2022-10-26T23:41:12.448" v="80" actId="20577"/>
          <ac:spMkLst>
            <pc:docMk/>
            <pc:sldMk cId="216341303" sldId="297"/>
            <ac:spMk id="2" creationId="{DD83C407-E3B8-2E87-36DB-400496BD2994}"/>
          </ac:spMkLst>
        </pc:spChg>
        <pc:spChg chg="mod">
          <ac:chgData name="Ao Li" userId="644f4d75-23a1-44ef-adae-80155346ccc3" providerId="ADAL" clId="{12FE3986-F845-8C4B-9308-9CB8C862E532}" dt="2022-10-26T23:27:48.212" v="2" actId="207"/>
          <ac:spMkLst>
            <pc:docMk/>
            <pc:sldMk cId="216341303" sldId="297"/>
            <ac:spMk id="9" creationId="{C4413432-BC00-4F41-83ED-36ECA7429CD3}"/>
          </ac:spMkLst>
        </pc:spChg>
        <pc:spChg chg="mod">
          <ac:chgData name="Ao Li" userId="644f4d75-23a1-44ef-adae-80155346ccc3" providerId="ADAL" clId="{12FE3986-F845-8C4B-9308-9CB8C862E532}" dt="2022-10-26T23:37:28.451" v="60" actId="207"/>
          <ac:spMkLst>
            <pc:docMk/>
            <pc:sldMk cId="216341303" sldId="297"/>
            <ac:spMk id="18" creationId="{ED843C74-D8DF-8FE4-EA82-1E08549E8271}"/>
          </ac:spMkLst>
        </pc:spChg>
        <pc:grpChg chg="mod">
          <ac:chgData name="Ao Li" userId="644f4d75-23a1-44ef-adae-80155346ccc3" providerId="ADAL" clId="{12FE3986-F845-8C4B-9308-9CB8C862E532}" dt="2022-10-26T23:47:45.740" v="124" actId="1076"/>
          <ac:grpSpMkLst>
            <pc:docMk/>
            <pc:sldMk cId="216341303" sldId="297"/>
            <ac:grpSpMk id="8" creationId="{93CA3F20-BBEC-1986-111F-D366AF7B4370}"/>
          </ac:grpSpMkLst>
        </pc:grpChg>
        <pc:cxnChg chg="mod">
          <ac:chgData name="Ao Li" userId="644f4d75-23a1-44ef-adae-80155346ccc3" providerId="ADAL" clId="{12FE3986-F845-8C4B-9308-9CB8C862E532}" dt="2022-10-26T23:28:04.991" v="4" actId="208"/>
          <ac:cxnSpMkLst>
            <pc:docMk/>
            <pc:sldMk cId="216341303" sldId="297"/>
            <ac:cxnSpMk id="6" creationId="{0E3C8D2E-22DB-7974-8F28-BA6CAE0EBF3E}"/>
          </ac:cxnSpMkLst>
        </pc:cxnChg>
      </pc:sldChg>
      <pc:sldChg chg="addSp delSp modSp mod">
        <pc:chgData name="Ao Li" userId="644f4d75-23a1-44ef-adae-80155346ccc3" providerId="ADAL" clId="{12FE3986-F845-8C4B-9308-9CB8C862E532}" dt="2022-10-26T23:51:46.066" v="155" actId="1076"/>
        <pc:sldMkLst>
          <pc:docMk/>
          <pc:sldMk cId="3531202505" sldId="298"/>
        </pc:sldMkLst>
        <pc:spChg chg="mod">
          <ac:chgData name="Ao Li" userId="644f4d75-23a1-44ef-adae-80155346ccc3" providerId="ADAL" clId="{12FE3986-F845-8C4B-9308-9CB8C862E532}" dt="2022-10-26T23:43:51.108" v="100" actId="255"/>
          <ac:spMkLst>
            <pc:docMk/>
            <pc:sldMk cId="3531202505" sldId="298"/>
            <ac:spMk id="4" creationId="{47D7D759-DD97-1BCD-02A3-6CF2BEC5ADB5}"/>
          </ac:spMkLst>
        </pc:spChg>
        <pc:spChg chg="add del mod">
          <ac:chgData name="Ao Li" userId="644f4d75-23a1-44ef-adae-80155346ccc3" providerId="ADAL" clId="{12FE3986-F845-8C4B-9308-9CB8C862E532}" dt="2022-10-26T23:45:48.213" v="117"/>
          <ac:spMkLst>
            <pc:docMk/>
            <pc:sldMk cId="3531202505" sldId="298"/>
            <ac:spMk id="6" creationId="{F30F7169-71A3-6F40-3AB2-91D75C41AB47}"/>
          </ac:spMkLst>
        </pc:spChg>
        <pc:spChg chg="mod">
          <ac:chgData name="Ao Li" userId="644f4d75-23a1-44ef-adae-80155346ccc3" providerId="ADAL" clId="{12FE3986-F845-8C4B-9308-9CB8C862E532}" dt="2022-10-26T23:45:03.588" v="106" actId="403"/>
          <ac:spMkLst>
            <pc:docMk/>
            <pc:sldMk cId="3531202505" sldId="298"/>
            <ac:spMk id="21" creationId="{DE564E84-E092-0447-ABAC-42CF9AE5DA00}"/>
          </ac:spMkLst>
        </pc:spChg>
        <pc:spChg chg="mod">
          <ac:chgData name="Ao Li" userId="644f4d75-23a1-44ef-adae-80155346ccc3" providerId="ADAL" clId="{12FE3986-F845-8C4B-9308-9CB8C862E532}" dt="2022-10-26T23:45:28.276" v="111" actId="14100"/>
          <ac:spMkLst>
            <pc:docMk/>
            <pc:sldMk cId="3531202505" sldId="298"/>
            <ac:spMk id="24" creationId="{E46F5B18-01F2-2122-A918-019687E54F8D}"/>
          </ac:spMkLst>
        </pc:spChg>
        <pc:spChg chg="mod">
          <ac:chgData name="Ao Li" userId="644f4d75-23a1-44ef-adae-80155346ccc3" providerId="ADAL" clId="{12FE3986-F845-8C4B-9308-9CB8C862E532}" dt="2022-10-26T23:45:25.935" v="110" actId="14100"/>
          <ac:spMkLst>
            <pc:docMk/>
            <pc:sldMk cId="3531202505" sldId="298"/>
            <ac:spMk id="25" creationId="{74ACF61D-A281-6E6F-2F9A-1D050C15C764}"/>
          </ac:spMkLst>
        </pc:spChg>
        <pc:spChg chg="mod">
          <ac:chgData name="Ao Li" userId="644f4d75-23a1-44ef-adae-80155346ccc3" providerId="ADAL" clId="{12FE3986-F845-8C4B-9308-9CB8C862E532}" dt="2022-10-26T23:45:12.961" v="107" actId="14100"/>
          <ac:spMkLst>
            <pc:docMk/>
            <pc:sldMk cId="3531202505" sldId="298"/>
            <ac:spMk id="26" creationId="{FA242B91-ABC5-8C4D-D2C8-40C27D632892}"/>
          </ac:spMkLst>
        </pc:spChg>
        <pc:spChg chg="mod">
          <ac:chgData name="Ao Li" userId="644f4d75-23a1-44ef-adae-80155346ccc3" providerId="ADAL" clId="{12FE3986-F845-8C4B-9308-9CB8C862E532}" dt="2022-10-26T23:47:55.593" v="125" actId="14100"/>
          <ac:spMkLst>
            <pc:docMk/>
            <pc:sldMk cId="3531202505" sldId="298"/>
            <ac:spMk id="57" creationId="{DFC66B65-E144-2BC0-2351-BC38889CC5A8}"/>
          </ac:spMkLst>
        </pc:spChg>
        <pc:spChg chg="mod">
          <ac:chgData name="Ao Li" userId="644f4d75-23a1-44ef-adae-80155346ccc3" providerId="ADAL" clId="{12FE3986-F845-8C4B-9308-9CB8C862E532}" dt="2022-10-26T23:48:04.502" v="126" actId="1076"/>
          <ac:spMkLst>
            <pc:docMk/>
            <pc:sldMk cId="3531202505" sldId="298"/>
            <ac:spMk id="61" creationId="{69C28AA2-74C5-6011-A7AD-16FFBAB1ECF9}"/>
          </ac:spMkLst>
        </pc:spChg>
        <pc:spChg chg="mod">
          <ac:chgData name="Ao Li" userId="644f4d75-23a1-44ef-adae-80155346ccc3" providerId="ADAL" clId="{12FE3986-F845-8C4B-9308-9CB8C862E532}" dt="2022-10-26T23:45:59.928" v="119" actId="14100"/>
          <ac:spMkLst>
            <pc:docMk/>
            <pc:sldMk cId="3531202505" sldId="298"/>
            <ac:spMk id="66" creationId="{F228CA76-3E65-9183-F4F7-4520057F15FA}"/>
          </ac:spMkLst>
        </pc:spChg>
        <pc:spChg chg="mod">
          <ac:chgData name="Ao Li" userId="644f4d75-23a1-44ef-adae-80155346ccc3" providerId="ADAL" clId="{12FE3986-F845-8C4B-9308-9CB8C862E532}" dt="2022-10-26T23:45:56.719" v="118" actId="14100"/>
          <ac:spMkLst>
            <pc:docMk/>
            <pc:sldMk cId="3531202505" sldId="298"/>
            <ac:spMk id="67" creationId="{58954D16-3E61-E0FA-6207-214B97BB1DBD}"/>
          </ac:spMkLst>
        </pc:spChg>
        <pc:spChg chg="mod">
          <ac:chgData name="Ao Li" userId="644f4d75-23a1-44ef-adae-80155346ccc3" providerId="ADAL" clId="{12FE3986-F845-8C4B-9308-9CB8C862E532}" dt="2022-10-26T23:45:03.588" v="106" actId="403"/>
          <ac:spMkLst>
            <pc:docMk/>
            <pc:sldMk cId="3531202505" sldId="298"/>
            <ac:spMk id="84" creationId="{8A4BBDAC-5CB4-2B1D-F191-47E6511B74CE}"/>
          </ac:spMkLst>
        </pc:spChg>
        <pc:spChg chg="mod">
          <ac:chgData name="Ao Li" userId="644f4d75-23a1-44ef-adae-80155346ccc3" providerId="ADAL" clId="{12FE3986-F845-8C4B-9308-9CB8C862E532}" dt="2022-10-26T23:45:03.588" v="106" actId="403"/>
          <ac:spMkLst>
            <pc:docMk/>
            <pc:sldMk cId="3531202505" sldId="298"/>
            <ac:spMk id="85" creationId="{D86EC452-F0EC-6543-FDB0-AB394CD6557D}"/>
          </ac:spMkLst>
        </pc:spChg>
        <pc:spChg chg="mod">
          <ac:chgData name="Ao Li" userId="644f4d75-23a1-44ef-adae-80155346ccc3" providerId="ADAL" clId="{12FE3986-F845-8C4B-9308-9CB8C862E532}" dt="2022-10-26T23:51:23.898" v="150" actId="14100"/>
          <ac:spMkLst>
            <pc:docMk/>
            <pc:sldMk cId="3531202505" sldId="298"/>
            <ac:spMk id="127" creationId="{4130033B-8193-FA0F-4947-C0FA6CB39486}"/>
          </ac:spMkLst>
        </pc:spChg>
        <pc:spChg chg="mod">
          <ac:chgData name="Ao Li" userId="644f4d75-23a1-44ef-adae-80155346ccc3" providerId="ADAL" clId="{12FE3986-F845-8C4B-9308-9CB8C862E532}" dt="2022-10-26T23:45:03.588" v="106" actId="403"/>
          <ac:spMkLst>
            <pc:docMk/>
            <pc:sldMk cId="3531202505" sldId="298"/>
            <ac:spMk id="128" creationId="{20E06BC7-FD6D-DE08-1D5E-4F144B340263}"/>
          </ac:spMkLst>
        </pc:spChg>
        <pc:spChg chg="mod">
          <ac:chgData name="Ao Li" userId="644f4d75-23a1-44ef-adae-80155346ccc3" providerId="ADAL" clId="{12FE3986-F845-8C4B-9308-9CB8C862E532}" dt="2022-10-26T23:51:08.118" v="147" actId="1076"/>
          <ac:spMkLst>
            <pc:docMk/>
            <pc:sldMk cId="3531202505" sldId="298"/>
            <ac:spMk id="129" creationId="{6290B771-B93D-E71A-D315-BFE4C855F787}"/>
          </ac:spMkLst>
        </pc:spChg>
        <pc:spChg chg="mod">
          <ac:chgData name="Ao Li" userId="644f4d75-23a1-44ef-adae-80155346ccc3" providerId="ADAL" clId="{12FE3986-F845-8C4B-9308-9CB8C862E532}" dt="2022-10-26T23:45:03.588" v="106" actId="403"/>
          <ac:spMkLst>
            <pc:docMk/>
            <pc:sldMk cId="3531202505" sldId="298"/>
            <ac:spMk id="130" creationId="{FD425B2A-68F0-0A12-556E-6B230CE258BE}"/>
          </ac:spMkLst>
        </pc:spChg>
        <pc:grpChg chg="mod">
          <ac:chgData name="Ao Li" userId="644f4d75-23a1-44ef-adae-80155346ccc3" providerId="ADAL" clId="{12FE3986-F845-8C4B-9308-9CB8C862E532}" dt="2022-10-26T23:51:42.888" v="154" actId="1076"/>
          <ac:grpSpMkLst>
            <pc:docMk/>
            <pc:sldMk cId="3531202505" sldId="298"/>
            <ac:grpSpMk id="135" creationId="{C6C0487B-FB87-72C3-ABD8-F63468E8E8CA}"/>
          </ac:grpSpMkLst>
        </pc:grpChg>
        <pc:cxnChg chg="mod">
          <ac:chgData name="Ao Li" userId="644f4d75-23a1-44ef-adae-80155346ccc3" providerId="ADAL" clId="{12FE3986-F845-8C4B-9308-9CB8C862E532}" dt="2022-10-26T23:28:18.917" v="6" actId="208"/>
          <ac:cxnSpMkLst>
            <pc:docMk/>
            <pc:sldMk cId="3531202505" sldId="298"/>
            <ac:cxnSpMk id="5" creationId="{8DA9ABCF-59A5-65BD-A0AA-86EDF15C4817}"/>
          </ac:cxnSpMkLst>
        </pc:cxnChg>
        <pc:cxnChg chg="mod">
          <ac:chgData name="Ao Li" userId="644f4d75-23a1-44ef-adae-80155346ccc3" providerId="ADAL" clId="{12FE3986-F845-8C4B-9308-9CB8C862E532}" dt="2022-10-26T23:50:43.216" v="140" actId="14100"/>
          <ac:cxnSpMkLst>
            <pc:docMk/>
            <pc:sldMk cId="3531202505" sldId="298"/>
            <ac:cxnSpMk id="109" creationId="{98BE76E7-4F2A-3AC1-2002-265A0BDA54A8}"/>
          </ac:cxnSpMkLst>
        </pc:cxnChg>
        <pc:cxnChg chg="mod">
          <ac:chgData name="Ao Li" userId="644f4d75-23a1-44ef-adae-80155346ccc3" providerId="ADAL" clId="{12FE3986-F845-8C4B-9308-9CB8C862E532}" dt="2022-10-26T23:50:49.427" v="141" actId="1076"/>
          <ac:cxnSpMkLst>
            <pc:docMk/>
            <pc:sldMk cId="3531202505" sldId="298"/>
            <ac:cxnSpMk id="110" creationId="{9DCB90A1-4AF2-8094-D035-174CAAE642B7}"/>
          </ac:cxnSpMkLst>
        </pc:cxnChg>
        <pc:cxnChg chg="mod">
          <ac:chgData name="Ao Li" userId="644f4d75-23a1-44ef-adae-80155346ccc3" providerId="ADAL" clId="{12FE3986-F845-8C4B-9308-9CB8C862E532}" dt="2022-10-26T23:50:24.497" v="139" actId="14100"/>
          <ac:cxnSpMkLst>
            <pc:docMk/>
            <pc:sldMk cId="3531202505" sldId="298"/>
            <ac:cxnSpMk id="111" creationId="{6D880CEC-AA33-E2DC-3CC3-125FC645A5BA}"/>
          </ac:cxnSpMkLst>
        </pc:cxnChg>
        <pc:cxnChg chg="mod">
          <ac:chgData name="Ao Li" userId="644f4d75-23a1-44ef-adae-80155346ccc3" providerId="ADAL" clId="{12FE3986-F845-8C4B-9308-9CB8C862E532}" dt="2022-10-26T23:46:10.862" v="120" actId="14100"/>
          <ac:cxnSpMkLst>
            <pc:docMk/>
            <pc:sldMk cId="3531202505" sldId="298"/>
            <ac:cxnSpMk id="113" creationId="{827A55A3-B748-3E46-D9B3-FFEAC89D0A26}"/>
          </ac:cxnSpMkLst>
        </pc:cxnChg>
        <pc:cxnChg chg="mod">
          <ac:chgData name="Ao Li" userId="644f4d75-23a1-44ef-adae-80155346ccc3" providerId="ADAL" clId="{12FE3986-F845-8C4B-9308-9CB8C862E532}" dt="2022-10-26T23:48:42.287" v="130" actId="14100"/>
          <ac:cxnSpMkLst>
            <pc:docMk/>
            <pc:sldMk cId="3531202505" sldId="298"/>
            <ac:cxnSpMk id="117" creationId="{0E49FE3C-D61D-1047-110B-0C5A00E53CF0}"/>
          </ac:cxnSpMkLst>
        </pc:cxnChg>
        <pc:cxnChg chg="mod">
          <ac:chgData name="Ao Li" userId="644f4d75-23a1-44ef-adae-80155346ccc3" providerId="ADAL" clId="{12FE3986-F845-8C4B-9308-9CB8C862E532}" dt="2022-10-26T23:48:04.502" v="126" actId="1076"/>
          <ac:cxnSpMkLst>
            <pc:docMk/>
            <pc:sldMk cId="3531202505" sldId="298"/>
            <ac:cxnSpMk id="118" creationId="{3FE7B437-57E3-03A9-82B7-837FB4CB2844}"/>
          </ac:cxnSpMkLst>
        </pc:cxnChg>
        <pc:cxnChg chg="mod">
          <ac:chgData name="Ao Li" userId="644f4d75-23a1-44ef-adae-80155346ccc3" providerId="ADAL" clId="{12FE3986-F845-8C4B-9308-9CB8C862E532}" dt="2022-10-26T23:48:37.381" v="129" actId="1076"/>
          <ac:cxnSpMkLst>
            <pc:docMk/>
            <pc:sldMk cId="3531202505" sldId="298"/>
            <ac:cxnSpMk id="119" creationId="{48A9AB68-9A26-14E1-E6C0-4F2516221BAF}"/>
          </ac:cxnSpMkLst>
        </pc:cxnChg>
        <pc:cxnChg chg="mod">
          <ac:chgData name="Ao Li" userId="644f4d75-23a1-44ef-adae-80155346ccc3" providerId="ADAL" clId="{12FE3986-F845-8C4B-9308-9CB8C862E532}" dt="2022-10-26T23:51:35.927" v="152" actId="14100"/>
          <ac:cxnSpMkLst>
            <pc:docMk/>
            <pc:sldMk cId="3531202505" sldId="298"/>
            <ac:cxnSpMk id="121" creationId="{BEC36C1C-E522-D77C-2A87-462A88CF0EE9}"/>
          </ac:cxnSpMkLst>
        </pc:cxnChg>
        <pc:cxnChg chg="mod">
          <ac:chgData name="Ao Li" userId="644f4d75-23a1-44ef-adae-80155346ccc3" providerId="ADAL" clId="{12FE3986-F845-8C4B-9308-9CB8C862E532}" dt="2022-10-26T23:51:04.846" v="145" actId="1076"/>
          <ac:cxnSpMkLst>
            <pc:docMk/>
            <pc:sldMk cId="3531202505" sldId="298"/>
            <ac:cxnSpMk id="122" creationId="{4FA5E6DC-D5E4-A9F5-A30F-C178E58841FB}"/>
          </ac:cxnSpMkLst>
        </pc:cxnChg>
        <pc:cxnChg chg="mod">
          <ac:chgData name="Ao Li" userId="644f4d75-23a1-44ef-adae-80155346ccc3" providerId="ADAL" clId="{12FE3986-F845-8C4B-9308-9CB8C862E532}" dt="2022-10-26T23:51:46.066" v="155" actId="1076"/>
          <ac:cxnSpMkLst>
            <pc:docMk/>
            <pc:sldMk cId="3531202505" sldId="298"/>
            <ac:cxnSpMk id="123" creationId="{D1EB48A8-0215-D62D-F67A-D573EFDC9F6D}"/>
          </ac:cxnSpMkLst>
        </pc:cxnChg>
        <pc:cxnChg chg="mod">
          <ac:chgData name="Ao Li" userId="644f4d75-23a1-44ef-adae-80155346ccc3" providerId="ADAL" clId="{12FE3986-F845-8C4B-9308-9CB8C862E532}" dt="2022-10-26T23:51:29.492" v="151" actId="1076"/>
          <ac:cxnSpMkLst>
            <pc:docMk/>
            <pc:sldMk cId="3531202505" sldId="298"/>
            <ac:cxnSpMk id="124" creationId="{39B6C916-9B5C-27AB-B145-1A55B5765E7B}"/>
          </ac:cxnSpMkLst>
        </pc:cxnChg>
        <pc:cxnChg chg="mod">
          <ac:chgData name="Ao Li" userId="644f4d75-23a1-44ef-adae-80155346ccc3" providerId="ADAL" clId="{12FE3986-F845-8C4B-9308-9CB8C862E532}" dt="2022-10-26T23:51:11.866" v="148" actId="1076"/>
          <ac:cxnSpMkLst>
            <pc:docMk/>
            <pc:sldMk cId="3531202505" sldId="298"/>
            <ac:cxnSpMk id="125" creationId="{F0B4D4EA-A700-4456-E987-50C588EB5EDE}"/>
          </ac:cxnSpMkLst>
        </pc:cxnChg>
      </pc:sldChg>
      <pc:sldChg chg="modSp mod">
        <pc:chgData name="Ao Li" userId="644f4d75-23a1-44ef-adae-80155346ccc3" providerId="ADAL" clId="{12FE3986-F845-8C4B-9308-9CB8C862E532}" dt="2022-10-26T23:42:25.881" v="90" actId="207"/>
        <pc:sldMkLst>
          <pc:docMk/>
          <pc:sldMk cId="1691733676" sldId="300"/>
        </pc:sldMkLst>
        <pc:spChg chg="mod">
          <ac:chgData name="Ao Li" userId="644f4d75-23a1-44ef-adae-80155346ccc3" providerId="ADAL" clId="{12FE3986-F845-8C4B-9308-9CB8C862E532}" dt="2022-10-26T23:38:29.332" v="65" actId="207"/>
          <ac:spMkLst>
            <pc:docMk/>
            <pc:sldMk cId="1691733676" sldId="300"/>
            <ac:spMk id="2" creationId="{D8BB3E97-76F3-D437-FF72-6E3775B5DBE2}"/>
          </ac:spMkLst>
        </pc:spChg>
        <pc:spChg chg="mod">
          <ac:chgData name="Ao Li" userId="644f4d75-23a1-44ef-adae-80155346ccc3" providerId="ADAL" clId="{12FE3986-F845-8C4B-9308-9CB8C862E532}" dt="2022-10-26T23:42:25.881" v="90" actId="207"/>
          <ac:spMkLst>
            <pc:docMk/>
            <pc:sldMk cId="1691733676" sldId="300"/>
            <ac:spMk id="4" creationId="{39DEC616-551F-2346-D771-0961FC73B372}"/>
          </ac:spMkLst>
        </pc:spChg>
        <pc:spChg chg="mod">
          <ac:chgData name="Ao Li" userId="644f4d75-23a1-44ef-adae-80155346ccc3" providerId="ADAL" clId="{12FE3986-F845-8C4B-9308-9CB8C862E532}" dt="2022-10-26T23:38:29.332" v="65" actId="207"/>
          <ac:spMkLst>
            <pc:docMk/>
            <pc:sldMk cId="1691733676" sldId="300"/>
            <ac:spMk id="5" creationId="{1CBEE781-4AE0-283F-59FA-B82E43777675}"/>
          </ac:spMkLst>
        </pc:spChg>
        <pc:spChg chg="mod">
          <ac:chgData name="Ao Li" userId="644f4d75-23a1-44ef-adae-80155346ccc3" providerId="ADAL" clId="{12FE3986-F845-8C4B-9308-9CB8C862E532}" dt="2022-10-26T23:38:29.332" v="65" actId="207"/>
          <ac:spMkLst>
            <pc:docMk/>
            <pc:sldMk cId="1691733676" sldId="300"/>
            <ac:spMk id="6" creationId="{9B8F2281-F756-7194-3EA1-669C753961B9}"/>
          </ac:spMkLst>
        </pc:spChg>
        <pc:spChg chg="mod">
          <ac:chgData name="Ao Li" userId="644f4d75-23a1-44ef-adae-80155346ccc3" providerId="ADAL" clId="{12FE3986-F845-8C4B-9308-9CB8C862E532}" dt="2022-10-26T23:38:29.332" v="65" actId="207"/>
          <ac:spMkLst>
            <pc:docMk/>
            <pc:sldMk cId="1691733676" sldId="300"/>
            <ac:spMk id="7" creationId="{457FC08C-F0EA-C99C-7C5B-170C6372F510}"/>
          </ac:spMkLst>
        </pc:spChg>
        <pc:spChg chg="mod">
          <ac:chgData name="Ao Li" userId="644f4d75-23a1-44ef-adae-80155346ccc3" providerId="ADAL" clId="{12FE3986-F845-8C4B-9308-9CB8C862E532}" dt="2022-10-26T23:38:29.332" v="65" actId="207"/>
          <ac:spMkLst>
            <pc:docMk/>
            <pc:sldMk cId="1691733676" sldId="300"/>
            <ac:spMk id="8" creationId="{D3BA4094-391C-6EF1-8AF6-521625F3AA91}"/>
          </ac:spMkLst>
        </pc:spChg>
        <pc:spChg chg="mod">
          <ac:chgData name="Ao Li" userId="644f4d75-23a1-44ef-adae-80155346ccc3" providerId="ADAL" clId="{12FE3986-F845-8C4B-9308-9CB8C862E532}" dt="2022-10-26T23:38:29.332" v="65" actId="207"/>
          <ac:spMkLst>
            <pc:docMk/>
            <pc:sldMk cId="1691733676" sldId="300"/>
            <ac:spMk id="9" creationId="{08B23E31-8F95-4B38-05AD-711080BA3A9C}"/>
          </ac:spMkLst>
        </pc:spChg>
        <pc:spChg chg="mod">
          <ac:chgData name="Ao Li" userId="644f4d75-23a1-44ef-adae-80155346ccc3" providerId="ADAL" clId="{12FE3986-F845-8C4B-9308-9CB8C862E532}" dt="2022-10-26T23:38:29.332" v="65" actId="207"/>
          <ac:spMkLst>
            <pc:docMk/>
            <pc:sldMk cId="1691733676" sldId="300"/>
            <ac:spMk id="11" creationId="{982C29ED-5884-B2B5-8E1A-A7596CEEB303}"/>
          </ac:spMkLst>
        </pc:spChg>
        <pc:spChg chg="mod">
          <ac:chgData name="Ao Li" userId="644f4d75-23a1-44ef-adae-80155346ccc3" providerId="ADAL" clId="{12FE3986-F845-8C4B-9308-9CB8C862E532}" dt="2022-10-26T23:38:29.332" v="65" actId="207"/>
          <ac:spMkLst>
            <pc:docMk/>
            <pc:sldMk cId="1691733676" sldId="300"/>
            <ac:spMk id="12" creationId="{C1BE20CD-C696-2C83-3D12-A983DE0C239F}"/>
          </ac:spMkLst>
        </pc:spChg>
        <pc:spChg chg="mod">
          <ac:chgData name="Ao Li" userId="644f4d75-23a1-44ef-adae-80155346ccc3" providerId="ADAL" clId="{12FE3986-F845-8C4B-9308-9CB8C862E532}" dt="2022-10-26T23:38:29.332" v="65" actId="207"/>
          <ac:spMkLst>
            <pc:docMk/>
            <pc:sldMk cId="1691733676" sldId="300"/>
            <ac:spMk id="13" creationId="{8AA4454F-4C16-5985-F4D6-D2D5B6DD5301}"/>
          </ac:spMkLst>
        </pc:spChg>
        <pc:spChg chg="mod">
          <ac:chgData name="Ao Li" userId="644f4d75-23a1-44ef-adae-80155346ccc3" providerId="ADAL" clId="{12FE3986-F845-8C4B-9308-9CB8C862E532}" dt="2022-10-26T23:38:29.332" v="65" actId="207"/>
          <ac:spMkLst>
            <pc:docMk/>
            <pc:sldMk cId="1691733676" sldId="300"/>
            <ac:spMk id="14" creationId="{2761CBAE-4D9D-27D1-BC1B-8BFC78197164}"/>
          </ac:spMkLst>
        </pc:spChg>
        <pc:spChg chg="mod">
          <ac:chgData name="Ao Li" userId="644f4d75-23a1-44ef-adae-80155346ccc3" providerId="ADAL" clId="{12FE3986-F845-8C4B-9308-9CB8C862E532}" dt="2022-10-26T23:38:29.332" v="65" actId="207"/>
          <ac:spMkLst>
            <pc:docMk/>
            <pc:sldMk cId="1691733676" sldId="300"/>
            <ac:spMk id="15" creationId="{B9819D82-D7C1-AEA9-9E4E-E9477A48AE00}"/>
          </ac:spMkLst>
        </pc:spChg>
        <pc:spChg chg="mod">
          <ac:chgData name="Ao Li" userId="644f4d75-23a1-44ef-adae-80155346ccc3" providerId="ADAL" clId="{12FE3986-F845-8C4B-9308-9CB8C862E532}" dt="2022-10-26T23:38:29.332" v="65" actId="207"/>
          <ac:spMkLst>
            <pc:docMk/>
            <pc:sldMk cId="1691733676" sldId="300"/>
            <ac:spMk id="16" creationId="{EBC1BE56-E8E9-5C4D-9BA6-36A08CEDDDA3}"/>
          </ac:spMkLst>
        </pc:spChg>
        <pc:spChg chg="mod">
          <ac:chgData name="Ao Li" userId="644f4d75-23a1-44ef-adae-80155346ccc3" providerId="ADAL" clId="{12FE3986-F845-8C4B-9308-9CB8C862E532}" dt="2022-10-26T23:38:29.332" v="65" actId="207"/>
          <ac:spMkLst>
            <pc:docMk/>
            <pc:sldMk cId="1691733676" sldId="300"/>
            <ac:spMk id="17" creationId="{B6EC8823-9011-A1AB-C85D-5EFBD9B15F09}"/>
          </ac:spMkLst>
        </pc:spChg>
        <pc:spChg chg="mod">
          <ac:chgData name="Ao Li" userId="644f4d75-23a1-44ef-adae-80155346ccc3" providerId="ADAL" clId="{12FE3986-F845-8C4B-9308-9CB8C862E532}" dt="2022-10-26T23:38:29.332" v="65" actId="207"/>
          <ac:spMkLst>
            <pc:docMk/>
            <pc:sldMk cId="1691733676" sldId="300"/>
            <ac:spMk id="18" creationId="{AD76F972-DEDA-AFF6-B36F-0C601241C02F}"/>
          </ac:spMkLst>
        </pc:spChg>
        <pc:spChg chg="mod">
          <ac:chgData name="Ao Li" userId="644f4d75-23a1-44ef-adae-80155346ccc3" providerId="ADAL" clId="{12FE3986-F845-8C4B-9308-9CB8C862E532}" dt="2022-10-26T23:38:29.332" v="65" actId="207"/>
          <ac:spMkLst>
            <pc:docMk/>
            <pc:sldMk cId="1691733676" sldId="300"/>
            <ac:spMk id="20" creationId="{7ECF0269-BD7A-1324-7A3C-F8785CEE0C83}"/>
          </ac:spMkLst>
        </pc:spChg>
        <pc:spChg chg="mod">
          <ac:chgData name="Ao Li" userId="644f4d75-23a1-44ef-adae-80155346ccc3" providerId="ADAL" clId="{12FE3986-F845-8C4B-9308-9CB8C862E532}" dt="2022-10-26T23:38:29.332" v="65" actId="207"/>
          <ac:spMkLst>
            <pc:docMk/>
            <pc:sldMk cId="1691733676" sldId="300"/>
            <ac:spMk id="21" creationId="{AD27470E-9F7B-1811-F5AF-5B050D9D5C34}"/>
          </ac:spMkLst>
        </pc:spChg>
        <pc:spChg chg="mod">
          <ac:chgData name="Ao Li" userId="644f4d75-23a1-44ef-adae-80155346ccc3" providerId="ADAL" clId="{12FE3986-F845-8C4B-9308-9CB8C862E532}" dt="2022-10-26T23:38:29.332" v="65" actId="207"/>
          <ac:spMkLst>
            <pc:docMk/>
            <pc:sldMk cId="1691733676" sldId="300"/>
            <ac:spMk id="22" creationId="{B8BA38B5-E562-2758-C2E0-35CC32874334}"/>
          </ac:spMkLst>
        </pc:spChg>
        <pc:spChg chg="mod">
          <ac:chgData name="Ao Li" userId="644f4d75-23a1-44ef-adae-80155346ccc3" providerId="ADAL" clId="{12FE3986-F845-8C4B-9308-9CB8C862E532}" dt="2022-10-26T23:38:29.332" v="65" actId="207"/>
          <ac:spMkLst>
            <pc:docMk/>
            <pc:sldMk cId="1691733676" sldId="300"/>
            <ac:spMk id="26" creationId="{00749D7D-44F0-E5DF-39BB-E405D4835EA1}"/>
          </ac:spMkLst>
        </pc:spChg>
        <pc:spChg chg="mod">
          <ac:chgData name="Ao Li" userId="644f4d75-23a1-44ef-adae-80155346ccc3" providerId="ADAL" clId="{12FE3986-F845-8C4B-9308-9CB8C862E532}" dt="2022-10-26T23:38:29.332" v="65" actId="207"/>
          <ac:spMkLst>
            <pc:docMk/>
            <pc:sldMk cId="1691733676" sldId="300"/>
            <ac:spMk id="28" creationId="{C7A90532-F356-D054-E134-3A07E664AFD1}"/>
          </ac:spMkLst>
        </pc:spChg>
        <pc:spChg chg="mod">
          <ac:chgData name="Ao Li" userId="644f4d75-23a1-44ef-adae-80155346ccc3" providerId="ADAL" clId="{12FE3986-F845-8C4B-9308-9CB8C862E532}" dt="2022-10-26T23:38:29.332" v="65" actId="207"/>
          <ac:spMkLst>
            <pc:docMk/>
            <pc:sldMk cId="1691733676" sldId="300"/>
            <ac:spMk id="29" creationId="{A6A82456-3BD1-6F0C-25BE-33E35D08C0A0}"/>
          </ac:spMkLst>
        </pc:spChg>
        <pc:spChg chg="mod">
          <ac:chgData name="Ao Li" userId="644f4d75-23a1-44ef-adae-80155346ccc3" providerId="ADAL" clId="{12FE3986-F845-8C4B-9308-9CB8C862E532}" dt="2022-10-26T23:38:29.332" v="65" actId="207"/>
          <ac:spMkLst>
            <pc:docMk/>
            <pc:sldMk cId="1691733676" sldId="300"/>
            <ac:spMk id="32" creationId="{41E6E0D4-DA55-FF46-5E12-1D4EAF5DB114}"/>
          </ac:spMkLst>
        </pc:spChg>
        <pc:spChg chg="mod">
          <ac:chgData name="Ao Li" userId="644f4d75-23a1-44ef-adae-80155346ccc3" providerId="ADAL" clId="{12FE3986-F845-8C4B-9308-9CB8C862E532}" dt="2022-10-26T23:38:29.332" v="65" actId="207"/>
          <ac:spMkLst>
            <pc:docMk/>
            <pc:sldMk cId="1691733676" sldId="300"/>
            <ac:spMk id="34" creationId="{5F329051-C441-F594-B221-5355458D3B0C}"/>
          </ac:spMkLst>
        </pc:spChg>
        <pc:spChg chg="mod">
          <ac:chgData name="Ao Li" userId="644f4d75-23a1-44ef-adae-80155346ccc3" providerId="ADAL" clId="{12FE3986-F845-8C4B-9308-9CB8C862E532}" dt="2022-10-26T23:38:29.332" v="65" actId="207"/>
          <ac:spMkLst>
            <pc:docMk/>
            <pc:sldMk cId="1691733676" sldId="300"/>
            <ac:spMk id="35" creationId="{B7853F45-4B3C-F280-B0D2-B82690918FC2}"/>
          </ac:spMkLst>
        </pc:spChg>
        <pc:spChg chg="mod">
          <ac:chgData name="Ao Li" userId="644f4d75-23a1-44ef-adae-80155346ccc3" providerId="ADAL" clId="{12FE3986-F845-8C4B-9308-9CB8C862E532}" dt="2022-10-26T23:38:29.332" v="65" actId="207"/>
          <ac:spMkLst>
            <pc:docMk/>
            <pc:sldMk cId="1691733676" sldId="300"/>
            <ac:spMk id="36" creationId="{6DB35AC2-B821-5133-9BF5-C45149E0021D}"/>
          </ac:spMkLst>
        </pc:spChg>
        <pc:spChg chg="mod">
          <ac:chgData name="Ao Li" userId="644f4d75-23a1-44ef-adae-80155346ccc3" providerId="ADAL" clId="{12FE3986-F845-8C4B-9308-9CB8C862E532}" dt="2022-10-26T23:38:29.332" v="65" actId="207"/>
          <ac:spMkLst>
            <pc:docMk/>
            <pc:sldMk cId="1691733676" sldId="300"/>
            <ac:spMk id="38" creationId="{EAF0D8E0-93D4-8A47-8EBF-6EAA7B2B8CDB}"/>
          </ac:spMkLst>
        </pc:spChg>
        <pc:spChg chg="mod">
          <ac:chgData name="Ao Li" userId="644f4d75-23a1-44ef-adae-80155346ccc3" providerId="ADAL" clId="{12FE3986-F845-8C4B-9308-9CB8C862E532}" dt="2022-10-26T23:38:29.332" v="65" actId="207"/>
          <ac:spMkLst>
            <pc:docMk/>
            <pc:sldMk cId="1691733676" sldId="300"/>
            <ac:spMk id="39" creationId="{998717B7-D79E-1298-4EE7-35AC7E2E635B}"/>
          </ac:spMkLst>
        </pc:spChg>
        <pc:spChg chg="mod">
          <ac:chgData name="Ao Li" userId="644f4d75-23a1-44ef-adae-80155346ccc3" providerId="ADAL" clId="{12FE3986-F845-8C4B-9308-9CB8C862E532}" dt="2022-10-26T23:38:29.332" v="65" actId="207"/>
          <ac:spMkLst>
            <pc:docMk/>
            <pc:sldMk cId="1691733676" sldId="300"/>
            <ac:spMk id="40" creationId="{335B1933-BAF9-2F5D-B372-A6FB70742F6B}"/>
          </ac:spMkLst>
        </pc:spChg>
        <pc:spChg chg="mod">
          <ac:chgData name="Ao Li" userId="644f4d75-23a1-44ef-adae-80155346ccc3" providerId="ADAL" clId="{12FE3986-F845-8C4B-9308-9CB8C862E532}" dt="2022-10-26T23:38:29.332" v="65" actId="207"/>
          <ac:spMkLst>
            <pc:docMk/>
            <pc:sldMk cId="1691733676" sldId="300"/>
            <ac:spMk id="41" creationId="{17626747-1B49-4F7B-4868-5E92C71E62F8}"/>
          </ac:spMkLst>
        </pc:spChg>
        <pc:spChg chg="mod">
          <ac:chgData name="Ao Li" userId="644f4d75-23a1-44ef-adae-80155346ccc3" providerId="ADAL" clId="{12FE3986-F845-8C4B-9308-9CB8C862E532}" dt="2022-10-26T23:38:29.332" v="65" actId="207"/>
          <ac:spMkLst>
            <pc:docMk/>
            <pc:sldMk cId="1691733676" sldId="300"/>
            <ac:spMk id="42" creationId="{800AF7D1-EEBE-7A90-6981-2BF50AB66079}"/>
          </ac:spMkLst>
        </pc:spChg>
        <pc:spChg chg="mod">
          <ac:chgData name="Ao Li" userId="644f4d75-23a1-44ef-adae-80155346ccc3" providerId="ADAL" clId="{12FE3986-F845-8C4B-9308-9CB8C862E532}" dt="2022-10-26T23:42:14.275" v="89" actId="207"/>
          <ac:spMkLst>
            <pc:docMk/>
            <pc:sldMk cId="1691733676" sldId="300"/>
            <ac:spMk id="43" creationId="{0E68DC23-C797-C8E3-03E2-7AFF5F604FA1}"/>
          </ac:spMkLst>
        </pc:spChg>
        <pc:spChg chg="mod">
          <ac:chgData name="Ao Li" userId="644f4d75-23a1-44ef-adae-80155346ccc3" providerId="ADAL" clId="{12FE3986-F845-8C4B-9308-9CB8C862E532}" dt="2022-10-26T23:38:29.332" v="65" actId="207"/>
          <ac:spMkLst>
            <pc:docMk/>
            <pc:sldMk cId="1691733676" sldId="300"/>
            <ac:spMk id="44" creationId="{ECE27110-9933-B174-70C3-F27B597FBC1F}"/>
          </ac:spMkLst>
        </pc:spChg>
        <pc:spChg chg="mod">
          <ac:chgData name="Ao Li" userId="644f4d75-23a1-44ef-adae-80155346ccc3" providerId="ADAL" clId="{12FE3986-F845-8C4B-9308-9CB8C862E532}" dt="2022-10-26T23:38:29.332" v="65" actId="207"/>
          <ac:spMkLst>
            <pc:docMk/>
            <pc:sldMk cId="1691733676" sldId="300"/>
            <ac:spMk id="45" creationId="{D8BDA8FB-AB39-7C65-26F0-DF957670B2FA}"/>
          </ac:spMkLst>
        </pc:spChg>
        <pc:spChg chg="mod">
          <ac:chgData name="Ao Li" userId="644f4d75-23a1-44ef-adae-80155346ccc3" providerId="ADAL" clId="{12FE3986-F845-8C4B-9308-9CB8C862E532}" dt="2022-10-26T23:41:54.737" v="88" actId="20577"/>
          <ac:spMkLst>
            <pc:docMk/>
            <pc:sldMk cId="1691733676" sldId="300"/>
            <ac:spMk id="46" creationId="{6E7C3E31-7562-35C9-80AA-C11EC9D1EA20}"/>
          </ac:spMkLst>
        </pc:spChg>
        <pc:spChg chg="mod">
          <ac:chgData name="Ao Li" userId="644f4d75-23a1-44ef-adae-80155346ccc3" providerId="ADAL" clId="{12FE3986-F845-8C4B-9308-9CB8C862E532}" dt="2022-10-26T23:38:29.332" v="65" actId="207"/>
          <ac:spMkLst>
            <pc:docMk/>
            <pc:sldMk cId="1691733676" sldId="300"/>
            <ac:spMk id="60" creationId="{54A48E0D-93A6-0132-FABC-76803E2D1851}"/>
          </ac:spMkLst>
        </pc:spChg>
        <pc:spChg chg="mod">
          <ac:chgData name="Ao Li" userId="644f4d75-23a1-44ef-adae-80155346ccc3" providerId="ADAL" clId="{12FE3986-F845-8C4B-9308-9CB8C862E532}" dt="2022-10-26T23:38:29.332" v="65" actId="207"/>
          <ac:spMkLst>
            <pc:docMk/>
            <pc:sldMk cId="1691733676" sldId="300"/>
            <ac:spMk id="61" creationId="{C56029B6-7C18-C75D-4FC0-5ECD1BACA924}"/>
          </ac:spMkLst>
        </pc:spChg>
        <pc:spChg chg="mod">
          <ac:chgData name="Ao Li" userId="644f4d75-23a1-44ef-adae-80155346ccc3" providerId="ADAL" clId="{12FE3986-F845-8C4B-9308-9CB8C862E532}" dt="2022-10-26T23:38:29.332" v="65" actId="207"/>
          <ac:spMkLst>
            <pc:docMk/>
            <pc:sldMk cId="1691733676" sldId="300"/>
            <ac:spMk id="63" creationId="{88D33194-F053-9844-2E77-D4B290EFFEB2}"/>
          </ac:spMkLst>
        </pc:spChg>
        <pc:spChg chg="mod">
          <ac:chgData name="Ao Li" userId="644f4d75-23a1-44ef-adae-80155346ccc3" providerId="ADAL" clId="{12FE3986-F845-8C4B-9308-9CB8C862E532}" dt="2022-10-26T23:38:29.332" v="65" actId="207"/>
          <ac:spMkLst>
            <pc:docMk/>
            <pc:sldMk cId="1691733676" sldId="300"/>
            <ac:spMk id="64" creationId="{80F4EA4C-9713-AA2B-9818-694250C109F6}"/>
          </ac:spMkLst>
        </pc:spChg>
        <pc:spChg chg="mod">
          <ac:chgData name="Ao Li" userId="644f4d75-23a1-44ef-adae-80155346ccc3" providerId="ADAL" clId="{12FE3986-F845-8C4B-9308-9CB8C862E532}" dt="2022-10-26T23:38:29.332" v="65" actId="207"/>
          <ac:spMkLst>
            <pc:docMk/>
            <pc:sldMk cId="1691733676" sldId="300"/>
            <ac:spMk id="66" creationId="{6E6AC81D-1AC3-0451-46F2-06CA00299ED4}"/>
          </ac:spMkLst>
        </pc:spChg>
        <pc:spChg chg="mod">
          <ac:chgData name="Ao Li" userId="644f4d75-23a1-44ef-adae-80155346ccc3" providerId="ADAL" clId="{12FE3986-F845-8C4B-9308-9CB8C862E532}" dt="2022-10-26T23:38:29.332" v="65" actId="207"/>
          <ac:spMkLst>
            <pc:docMk/>
            <pc:sldMk cId="1691733676" sldId="300"/>
            <ac:spMk id="67" creationId="{40BC3EF1-39A1-E596-2553-E478D02D1DD3}"/>
          </ac:spMkLst>
        </pc:spChg>
        <pc:spChg chg="mod">
          <ac:chgData name="Ao Li" userId="644f4d75-23a1-44ef-adae-80155346ccc3" providerId="ADAL" clId="{12FE3986-F845-8C4B-9308-9CB8C862E532}" dt="2022-10-26T23:38:29.332" v="65" actId="207"/>
          <ac:spMkLst>
            <pc:docMk/>
            <pc:sldMk cId="1691733676" sldId="300"/>
            <ac:spMk id="69" creationId="{6D53F8EB-21FB-AF07-465D-B2324CAC24C1}"/>
          </ac:spMkLst>
        </pc:spChg>
        <pc:spChg chg="mod">
          <ac:chgData name="Ao Li" userId="644f4d75-23a1-44ef-adae-80155346ccc3" providerId="ADAL" clId="{12FE3986-F845-8C4B-9308-9CB8C862E532}" dt="2022-10-26T23:38:29.332" v="65" actId="207"/>
          <ac:spMkLst>
            <pc:docMk/>
            <pc:sldMk cId="1691733676" sldId="300"/>
            <ac:spMk id="70" creationId="{DF86E52A-104E-9C2A-6BBE-B158E560858B}"/>
          </ac:spMkLst>
        </pc:spChg>
        <pc:spChg chg="mod">
          <ac:chgData name="Ao Li" userId="644f4d75-23a1-44ef-adae-80155346ccc3" providerId="ADAL" clId="{12FE3986-F845-8C4B-9308-9CB8C862E532}" dt="2022-10-26T23:38:29.332" v="65" actId="207"/>
          <ac:spMkLst>
            <pc:docMk/>
            <pc:sldMk cId="1691733676" sldId="300"/>
            <ac:spMk id="71" creationId="{F1964E67-C1A0-702E-E75E-1D5E0FEF2D51}"/>
          </ac:spMkLst>
        </pc:spChg>
        <pc:spChg chg="mod">
          <ac:chgData name="Ao Li" userId="644f4d75-23a1-44ef-adae-80155346ccc3" providerId="ADAL" clId="{12FE3986-F845-8C4B-9308-9CB8C862E532}" dt="2022-10-26T23:38:29.332" v="65" actId="207"/>
          <ac:spMkLst>
            <pc:docMk/>
            <pc:sldMk cId="1691733676" sldId="300"/>
            <ac:spMk id="73" creationId="{1CBC4825-0B8C-81FE-7B8B-224F16755114}"/>
          </ac:spMkLst>
        </pc:spChg>
        <pc:spChg chg="mod">
          <ac:chgData name="Ao Li" userId="644f4d75-23a1-44ef-adae-80155346ccc3" providerId="ADAL" clId="{12FE3986-F845-8C4B-9308-9CB8C862E532}" dt="2022-10-26T23:38:29.332" v="65" actId="207"/>
          <ac:spMkLst>
            <pc:docMk/>
            <pc:sldMk cId="1691733676" sldId="300"/>
            <ac:spMk id="74" creationId="{2B289650-3F36-318F-80A3-790476EAE0B3}"/>
          </ac:spMkLst>
        </pc:spChg>
        <pc:spChg chg="mod">
          <ac:chgData name="Ao Li" userId="644f4d75-23a1-44ef-adae-80155346ccc3" providerId="ADAL" clId="{12FE3986-F845-8C4B-9308-9CB8C862E532}" dt="2022-10-26T23:38:29.332" v="65" actId="207"/>
          <ac:spMkLst>
            <pc:docMk/>
            <pc:sldMk cId="1691733676" sldId="300"/>
            <ac:spMk id="75" creationId="{6989B7CD-B47F-1B8F-6936-FE8C2EE04A69}"/>
          </ac:spMkLst>
        </pc:spChg>
        <pc:spChg chg="mod">
          <ac:chgData name="Ao Li" userId="644f4d75-23a1-44ef-adae-80155346ccc3" providerId="ADAL" clId="{12FE3986-F845-8C4B-9308-9CB8C862E532}" dt="2022-10-26T23:38:29.332" v="65" actId="207"/>
          <ac:spMkLst>
            <pc:docMk/>
            <pc:sldMk cId="1691733676" sldId="300"/>
            <ac:spMk id="76" creationId="{11A5A78D-BBEF-AE91-3597-A7A0E22D7E89}"/>
          </ac:spMkLst>
        </pc:spChg>
        <pc:spChg chg="mod">
          <ac:chgData name="Ao Li" userId="644f4d75-23a1-44ef-adae-80155346ccc3" providerId="ADAL" clId="{12FE3986-F845-8C4B-9308-9CB8C862E532}" dt="2022-10-26T23:38:29.332" v="65" actId="207"/>
          <ac:spMkLst>
            <pc:docMk/>
            <pc:sldMk cId="1691733676" sldId="300"/>
            <ac:spMk id="77" creationId="{225F539D-FC66-6C90-6759-DCE66704F4B4}"/>
          </ac:spMkLst>
        </pc:spChg>
        <pc:spChg chg="mod">
          <ac:chgData name="Ao Li" userId="644f4d75-23a1-44ef-adae-80155346ccc3" providerId="ADAL" clId="{12FE3986-F845-8C4B-9308-9CB8C862E532}" dt="2022-10-26T23:38:29.332" v="65" actId="207"/>
          <ac:spMkLst>
            <pc:docMk/>
            <pc:sldMk cId="1691733676" sldId="300"/>
            <ac:spMk id="80" creationId="{602861E5-B23A-44E5-0393-C470F6011A47}"/>
          </ac:spMkLst>
        </pc:spChg>
        <pc:spChg chg="mod">
          <ac:chgData name="Ao Li" userId="644f4d75-23a1-44ef-adae-80155346ccc3" providerId="ADAL" clId="{12FE3986-F845-8C4B-9308-9CB8C862E532}" dt="2022-10-26T23:38:29.332" v="65" actId="207"/>
          <ac:spMkLst>
            <pc:docMk/>
            <pc:sldMk cId="1691733676" sldId="300"/>
            <ac:spMk id="81" creationId="{F888D5ED-3D9B-BF00-A518-9CC9D79A38D0}"/>
          </ac:spMkLst>
        </pc:spChg>
        <pc:spChg chg="mod">
          <ac:chgData name="Ao Li" userId="644f4d75-23a1-44ef-adae-80155346ccc3" providerId="ADAL" clId="{12FE3986-F845-8C4B-9308-9CB8C862E532}" dt="2022-10-26T23:38:29.332" v="65" actId="207"/>
          <ac:spMkLst>
            <pc:docMk/>
            <pc:sldMk cId="1691733676" sldId="300"/>
            <ac:spMk id="82" creationId="{11C19731-94EA-5DBD-35EC-B0F531AB9BCE}"/>
          </ac:spMkLst>
        </pc:spChg>
        <pc:spChg chg="mod">
          <ac:chgData name="Ao Li" userId="644f4d75-23a1-44ef-adae-80155346ccc3" providerId="ADAL" clId="{12FE3986-F845-8C4B-9308-9CB8C862E532}" dt="2022-10-26T23:38:29.332" v="65" actId="207"/>
          <ac:spMkLst>
            <pc:docMk/>
            <pc:sldMk cId="1691733676" sldId="300"/>
            <ac:spMk id="83" creationId="{E5039D08-05C2-D235-90EC-A99E3ABE9632}"/>
          </ac:spMkLst>
        </pc:spChg>
        <pc:spChg chg="mod">
          <ac:chgData name="Ao Li" userId="644f4d75-23a1-44ef-adae-80155346ccc3" providerId="ADAL" clId="{12FE3986-F845-8C4B-9308-9CB8C862E532}" dt="2022-10-26T23:38:29.332" v="65" actId="207"/>
          <ac:spMkLst>
            <pc:docMk/>
            <pc:sldMk cId="1691733676" sldId="300"/>
            <ac:spMk id="85" creationId="{E739531A-05D0-EF57-E69A-35FDA437F276}"/>
          </ac:spMkLst>
        </pc:spChg>
        <pc:spChg chg="mod">
          <ac:chgData name="Ao Li" userId="644f4d75-23a1-44ef-adae-80155346ccc3" providerId="ADAL" clId="{12FE3986-F845-8C4B-9308-9CB8C862E532}" dt="2022-10-26T23:38:29.332" v="65" actId="207"/>
          <ac:spMkLst>
            <pc:docMk/>
            <pc:sldMk cId="1691733676" sldId="300"/>
            <ac:spMk id="86" creationId="{AC0A9714-E21B-C43B-04D8-525485DE9CD6}"/>
          </ac:spMkLst>
        </pc:spChg>
        <pc:spChg chg="mod">
          <ac:chgData name="Ao Li" userId="644f4d75-23a1-44ef-adae-80155346ccc3" providerId="ADAL" clId="{12FE3986-F845-8C4B-9308-9CB8C862E532}" dt="2022-10-26T23:38:29.332" v="65" actId="207"/>
          <ac:spMkLst>
            <pc:docMk/>
            <pc:sldMk cId="1691733676" sldId="300"/>
            <ac:spMk id="87" creationId="{8B0E98AE-1448-9788-B9E3-85C5AB0C4B13}"/>
          </ac:spMkLst>
        </pc:spChg>
        <pc:spChg chg="mod">
          <ac:chgData name="Ao Li" userId="644f4d75-23a1-44ef-adae-80155346ccc3" providerId="ADAL" clId="{12FE3986-F845-8C4B-9308-9CB8C862E532}" dt="2022-10-26T23:38:29.332" v="65" actId="207"/>
          <ac:spMkLst>
            <pc:docMk/>
            <pc:sldMk cId="1691733676" sldId="300"/>
            <ac:spMk id="88" creationId="{95771CBC-E46B-0F9F-26BF-7524808E2AD3}"/>
          </ac:spMkLst>
        </pc:spChg>
        <pc:spChg chg="mod">
          <ac:chgData name="Ao Li" userId="644f4d75-23a1-44ef-adae-80155346ccc3" providerId="ADAL" clId="{12FE3986-F845-8C4B-9308-9CB8C862E532}" dt="2022-10-26T23:38:29.332" v="65" actId="207"/>
          <ac:spMkLst>
            <pc:docMk/>
            <pc:sldMk cId="1691733676" sldId="300"/>
            <ac:spMk id="89" creationId="{7BBC7FED-5AC3-F614-2367-A9CEB1436D2B}"/>
          </ac:spMkLst>
        </pc:spChg>
        <pc:spChg chg="mod">
          <ac:chgData name="Ao Li" userId="644f4d75-23a1-44ef-adae-80155346ccc3" providerId="ADAL" clId="{12FE3986-F845-8C4B-9308-9CB8C862E532}" dt="2022-10-26T23:38:29.332" v="65" actId="207"/>
          <ac:spMkLst>
            <pc:docMk/>
            <pc:sldMk cId="1691733676" sldId="300"/>
            <ac:spMk id="91" creationId="{892517C7-B1FB-E64C-77A7-0D4295AE4D53}"/>
          </ac:spMkLst>
        </pc:spChg>
        <pc:spChg chg="mod">
          <ac:chgData name="Ao Li" userId="644f4d75-23a1-44ef-adae-80155346ccc3" providerId="ADAL" clId="{12FE3986-F845-8C4B-9308-9CB8C862E532}" dt="2022-10-26T23:38:29.332" v="65" actId="207"/>
          <ac:spMkLst>
            <pc:docMk/>
            <pc:sldMk cId="1691733676" sldId="300"/>
            <ac:spMk id="94" creationId="{FF6DA7B3-C403-F06C-EBDA-B28924841E3D}"/>
          </ac:spMkLst>
        </pc:spChg>
        <pc:cxnChg chg="mod">
          <ac:chgData name="Ao Li" userId="644f4d75-23a1-44ef-adae-80155346ccc3" providerId="ADAL" clId="{12FE3986-F845-8C4B-9308-9CB8C862E532}" dt="2022-10-26T23:29:05.072" v="11" actId="208"/>
          <ac:cxnSpMkLst>
            <pc:docMk/>
            <pc:sldMk cId="1691733676" sldId="300"/>
            <ac:cxnSpMk id="37" creationId="{D477A83D-4EEC-22BC-D9E6-578A54DE4233}"/>
          </ac:cxnSpMkLst>
        </pc:cxnChg>
      </pc:sldChg>
      <pc:sldChg chg="delSp modSp mod">
        <pc:chgData name="Ao Li" userId="644f4d75-23a1-44ef-adae-80155346ccc3" providerId="ADAL" clId="{12FE3986-F845-8C4B-9308-9CB8C862E532}" dt="2022-10-26T23:43:00.078" v="93" actId="404"/>
        <pc:sldMkLst>
          <pc:docMk/>
          <pc:sldMk cId="3148891494" sldId="301"/>
        </pc:sldMkLst>
        <pc:spChg chg="mod">
          <ac:chgData name="Ao Li" userId="644f4d75-23a1-44ef-adae-80155346ccc3" providerId="ADAL" clId="{12FE3986-F845-8C4B-9308-9CB8C862E532}" dt="2022-10-26T23:41:23.647" v="82" actId="20577"/>
          <ac:spMkLst>
            <pc:docMk/>
            <pc:sldMk cId="3148891494" sldId="301"/>
            <ac:spMk id="2" creationId="{DD83C407-E3B8-2E87-36DB-400496BD2994}"/>
          </ac:spMkLst>
        </pc:spChg>
        <pc:spChg chg="mod">
          <ac:chgData name="Ao Li" userId="644f4d75-23a1-44ef-adae-80155346ccc3" providerId="ADAL" clId="{12FE3986-F845-8C4B-9308-9CB8C862E532}" dt="2022-10-26T23:43:00.078" v="93" actId="404"/>
          <ac:spMkLst>
            <pc:docMk/>
            <pc:sldMk cId="3148891494" sldId="301"/>
            <ac:spMk id="4" creationId="{72DFC1E3-432F-CE4B-018D-A851461122C6}"/>
          </ac:spMkLst>
        </pc:spChg>
        <pc:spChg chg="mod">
          <ac:chgData name="Ao Li" userId="644f4d75-23a1-44ef-adae-80155346ccc3" providerId="ADAL" clId="{12FE3986-F845-8C4B-9308-9CB8C862E532}" dt="2022-10-26T23:38:50.236" v="66" actId="207"/>
          <ac:spMkLst>
            <pc:docMk/>
            <pc:sldMk cId="3148891494" sldId="301"/>
            <ac:spMk id="17" creationId="{BA9A8639-F81C-6358-A820-696795FF4CBF}"/>
          </ac:spMkLst>
        </pc:spChg>
        <pc:spChg chg="mod">
          <ac:chgData name="Ao Li" userId="644f4d75-23a1-44ef-adae-80155346ccc3" providerId="ADAL" clId="{12FE3986-F845-8C4B-9308-9CB8C862E532}" dt="2022-10-26T23:38:50.236" v="66" actId="207"/>
          <ac:spMkLst>
            <pc:docMk/>
            <pc:sldMk cId="3148891494" sldId="301"/>
            <ac:spMk id="19" creationId="{A00690D7-ACE0-3BC7-038F-DAF2B1F63A3C}"/>
          </ac:spMkLst>
        </pc:spChg>
        <pc:spChg chg="del mod">
          <ac:chgData name="Ao Li" userId="644f4d75-23a1-44ef-adae-80155346ccc3" providerId="ADAL" clId="{12FE3986-F845-8C4B-9308-9CB8C862E532}" dt="2022-10-26T23:38:56.636" v="67" actId="478"/>
          <ac:spMkLst>
            <pc:docMk/>
            <pc:sldMk cId="3148891494" sldId="301"/>
            <ac:spMk id="21" creationId="{24621EB5-02F2-A55A-435B-73333F3F0D9C}"/>
          </ac:spMkLst>
        </pc:spChg>
        <pc:spChg chg="mod">
          <ac:chgData name="Ao Li" userId="644f4d75-23a1-44ef-adae-80155346ccc3" providerId="ADAL" clId="{12FE3986-F845-8C4B-9308-9CB8C862E532}" dt="2022-10-26T23:38:50.236" v="66" actId="207"/>
          <ac:spMkLst>
            <pc:docMk/>
            <pc:sldMk cId="3148891494" sldId="301"/>
            <ac:spMk id="24" creationId="{BFBEE108-2C26-2863-54B7-8731456DC217}"/>
          </ac:spMkLst>
        </pc:spChg>
        <pc:spChg chg="mod">
          <ac:chgData name="Ao Li" userId="644f4d75-23a1-44ef-adae-80155346ccc3" providerId="ADAL" clId="{12FE3986-F845-8C4B-9308-9CB8C862E532}" dt="2022-10-26T23:39:14.853" v="71" actId="207"/>
          <ac:spMkLst>
            <pc:docMk/>
            <pc:sldMk cId="3148891494" sldId="301"/>
            <ac:spMk id="29" creationId="{4C1A2EF8-47AD-3770-A87C-30B4561F7637}"/>
          </ac:spMkLst>
        </pc:spChg>
        <pc:spChg chg="mod">
          <ac:chgData name="Ao Li" userId="644f4d75-23a1-44ef-adae-80155346ccc3" providerId="ADAL" clId="{12FE3986-F845-8C4B-9308-9CB8C862E532}" dt="2022-10-26T23:38:50.236" v="66" actId="207"/>
          <ac:spMkLst>
            <pc:docMk/>
            <pc:sldMk cId="3148891494" sldId="301"/>
            <ac:spMk id="30" creationId="{F42F07A8-DDE2-D9B5-0882-7ECE10423293}"/>
          </ac:spMkLst>
        </pc:spChg>
        <pc:spChg chg="mod">
          <ac:chgData name="Ao Li" userId="644f4d75-23a1-44ef-adae-80155346ccc3" providerId="ADAL" clId="{12FE3986-F845-8C4B-9308-9CB8C862E532}" dt="2022-10-26T23:39:11.252" v="70" actId="207"/>
          <ac:spMkLst>
            <pc:docMk/>
            <pc:sldMk cId="3148891494" sldId="301"/>
            <ac:spMk id="35" creationId="{17B25DFD-889D-A185-8E0C-67DCCE68144C}"/>
          </ac:spMkLst>
        </pc:spChg>
        <pc:spChg chg="mod">
          <ac:chgData name="Ao Li" userId="644f4d75-23a1-44ef-adae-80155346ccc3" providerId="ADAL" clId="{12FE3986-F845-8C4B-9308-9CB8C862E532}" dt="2022-10-26T23:38:50.236" v="66" actId="207"/>
          <ac:spMkLst>
            <pc:docMk/>
            <pc:sldMk cId="3148891494" sldId="301"/>
            <ac:spMk id="36" creationId="{7186EF4A-0A67-9723-D9E7-C263811119A9}"/>
          </ac:spMkLst>
        </pc:spChg>
        <pc:spChg chg="mod">
          <ac:chgData name="Ao Li" userId="644f4d75-23a1-44ef-adae-80155346ccc3" providerId="ADAL" clId="{12FE3986-F845-8C4B-9308-9CB8C862E532}" dt="2022-10-26T23:39:04.691" v="68" actId="207"/>
          <ac:spMkLst>
            <pc:docMk/>
            <pc:sldMk cId="3148891494" sldId="301"/>
            <ac:spMk id="41" creationId="{A9B1612F-A9D1-9AD6-19C9-075241E4BB23}"/>
          </ac:spMkLst>
        </pc:spChg>
        <pc:spChg chg="mod">
          <ac:chgData name="Ao Li" userId="644f4d75-23a1-44ef-adae-80155346ccc3" providerId="ADAL" clId="{12FE3986-F845-8C4B-9308-9CB8C862E532}" dt="2022-10-26T23:38:50.236" v="66" actId="207"/>
          <ac:spMkLst>
            <pc:docMk/>
            <pc:sldMk cId="3148891494" sldId="301"/>
            <ac:spMk id="42" creationId="{7478B775-71AC-2D6B-AD36-307DD374DF9B}"/>
          </ac:spMkLst>
        </pc:spChg>
        <pc:spChg chg="mod">
          <ac:chgData name="Ao Li" userId="644f4d75-23a1-44ef-adae-80155346ccc3" providerId="ADAL" clId="{12FE3986-F845-8C4B-9308-9CB8C862E532}" dt="2022-10-26T23:39:25.490" v="72" actId="207"/>
          <ac:spMkLst>
            <pc:docMk/>
            <pc:sldMk cId="3148891494" sldId="301"/>
            <ac:spMk id="47" creationId="{58202CC3-7244-AFBA-E61F-309A2211D4CE}"/>
          </ac:spMkLst>
        </pc:spChg>
        <pc:spChg chg="mod">
          <ac:chgData name="Ao Li" userId="644f4d75-23a1-44ef-adae-80155346ccc3" providerId="ADAL" clId="{12FE3986-F845-8C4B-9308-9CB8C862E532}" dt="2022-10-26T23:38:50.236" v="66" actId="207"/>
          <ac:spMkLst>
            <pc:docMk/>
            <pc:sldMk cId="3148891494" sldId="301"/>
            <ac:spMk id="48" creationId="{ADD6A3C0-7E72-EF18-1729-802B319B154C}"/>
          </ac:spMkLst>
        </pc:spChg>
        <pc:spChg chg="mod">
          <ac:chgData name="Ao Li" userId="644f4d75-23a1-44ef-adae-80155346ccc3" providerId="ADAL" clId="{12FE3986-F845-8C4B-9308-9CB8C862E532}" dt="2022-10-26T23:39:07.560" v="69" actId="207"/>
          <ac:spMkLst>
            <pc:docMk/>
            <pc:sldMk cId="3148891494" sldId="301"/>
            <ac:spMk id="53" creationId="{C07E19E4-82EA-68FB-99A9-481D843FB63E}"/>
          </ac:spMkLst>
        </pc:spChg>
        <pc:spChg chg="mod">
          <ac:chgData name="Ao Li" userId="644f4d75-23a1-44ef-adae-80155346ccc3" providerId="ADAL" clId="{12FE3986-F845-8C4B-9308-9CB8C862E532}" dt="2022-10-26T23:38:50.236" v="66" actId="207"/>
          <ac:spMkLst>
            <pc:docMk/>
            <pc:sldMk cId="3148891494" sldId="301"/>
            <ac:spMk id="54" creationId="{D02B6847-78E5-932B-4289-9DA62C4CA70E}"/>
          </ac:spMkLst>
        </pc:spChg>
        <pc:spChg chg="mod">
          <ac:chgData name="Ao Li" userId="644f4d75-23a1-44ef-adae-80155346ccc3" providerId="ADAL" clId="{12FE3986-F845-8C4B-9308-9CB8C862E532}" dt="2022-10-26T23:38:50.236" v="66" actId="207"/>
          <ac:spMkLst>
            <pc:docMk/>
            <pc:sldMk cId="3148891494" sldId="301"/>
            <ac:spMk id="55" creationId="{D995887B-8060-762B-4C9E-438C2AC1998D}"/>
          </ac:spMkLst>
        </pc:spChg>
        <pc:spChg chg="mod">
          <ac:chgData name="Ao Li" userId="644f4d75-23a1-44ef-adae-80155346ccc3" providerId="ADAL" clId="{12FE3986-F845-8C4B-9308-9CB8C862E532}" dt="2022-10-26T23:38:50.236" v="66" actId="207"/>
          <ac:spMkLst>
            <pc:docMk/>
            <pc:sldMk cId="3148891494" sldId="301"/>
            <ac:spMk id="56" creationId="{31C642DE-AF54-9802-2E26-D99F2D109702}"/>
          </ac:spMkLst>
        </pc:spChg>
        <pc:spChg chg="mod">
          <ac:chgData name="Ao Li" userId="644f4d75-23a1-44ef-adae-80155346ccc3" providerId="ADAL" clId="{12FE3986-F845-8C4B-9308-9CB8C862E532}" dt="2022-10-26T23:38:50.236" v="66" actId="207"/>
          <ac:spMkLst>
            <pc:docMk/>
            <pc:sldMk cId="3148891494" sldId="301"/>
            <ac:spMk id="57" creationId="{303874E7-ACCC-1EAF-7D20-C68198CAC0EB}"/>
          </ac:spMkLst>
        </pc:spChg>
        <pc:cxnChg chg="mod">
          <ac:chgData name="Ao Li" userId="644f4d75-23a1-44ef-adae-80155346ccc3" providerId="ADAL" clId="{12FE3986-F845-8C4B-9308-9CB8C862E532}" dt="2022-10-26T23:29:33.698" v="14" actId="208"/>
          <ac:cxnSpMkLst>
            <pc:docMk/>
            <pc:sldMk cId="3148891494" sldId="301"/>
            <ac:cxnSpMk id="10" creationId="{BF380E73-E25A-71EE-47C1-B6A25191E6DD}"/>
          </ac:cxnSpMkLst>
        </pc:cxnChg>
      </pc:sldChg>
      <pc:sldChg chg="modSp mod">
        <pc:chgData name="Ao Li" userId="644f4d75-23a1-44ef-adae-80155346ccc3" providerId="ADAL" clId="{12FE3986-F845-8C4B-9308-9CB8C862E532}" dt="2022-10-26T23:42:50.835" v="92" actId="2711"/>
        <pc:sldMkLst>
          <pc:docMk/>
          <pc:sldMk cId="1093859702" sldId="302"/>
        </pc:sldMkLst>
        <pc:spChg chg="mod">
          <ac:chgData name="Ao Li" userId="644f4d75-23a1-44ef-adae-80155346ccc3" providerId="ADAL" clId="{12FE3986-F845-8C4B-9308-9CB8C862E532}" dt="2022-10-26T23:42:50.835" v="92" actId="2711"/>
          <ac:spMkLst>
            <pc:docMk/>
            <pc:sldMk cId="1093859702" sldId="302"/>
            <ac:spMk id="4" creationId="{555209FA-B94F-C3B6-FA5B-B20791E9CBD0}"/>
          </ac:spMkLst>
        </pc:spChg>
        <pc:spChg chg="mod">
          <ac:chgData name="Ao Li" userId="644f4d75-23a1-44ef-adae-80155346ccc3" providerId="ADAL" clId="{12FE3986-F845-8C4B-9308-9CB8C862E532}" dt="2022-10-26T23:39:39.927" v="73" actId="207"/>
          <ac:spMkLst>
            <pc:docMk/>
            <pc:sldMk cId="1093859702" sldId="302"/>
            <ac:spMk id="5" creationId="{9D8AB0A9-7514-2215-8ECD-6FD6B685474F}"/>
          </ac:spMkLst>
        </pc:spChg>
        <pc:spChg chg="mod">
          <ac:chgData name="Ao Li" userId="644f4d75-23a1-44ef-adae-80155346ccc3" providerId="ADAL" clId="{12FE3986-F845-8C4B-9308-9CB8C862E532}" dt="2022-10-26T23:41:26.750" v="83" actId="20577"/>
          <ac:spMkLst>
            <pc:docMk/>
            <pc:sldMk cId="1093859702" sldId="302"/>
            <ac:spMk id="8" creationId="{53C96EB6-5F18-7300-5139-CA58874459C0}"/>
          </ac:spMkLst>
        </pc:spChg>
        <pc:cxnChg chg="mod">
          <ac:chgData name="Ao Li" userId="644f4d75-23a1-44ef-adae-80155346ccc3" providerId="ADAL" clId="{12FE3986-F845-8C4B-9308-9CB8C862E532}" dt="2022-10-26T23:31:41.145" v="35" actId="208"/>
          <ac:cxnSpMkLst>
            <pc:docMk/>
            <pc:sldMk cId="1093859702" sldId="302"/>
            <ac:cxnSpMk id="2" creationId="{D174497B-632E-F693-374E-8BDB5F5D3BC2}"/>
          </ac:cxnSpMkLst>
        </pc:cxnChg>
      </pc:sldChg>
      <pc:sldChg chg="modSp mod">
        <pc:chgData name="Ao Li" userId="644f4d75-23a1-44ef-adae-80155346ccc3" providerId="ADAL" clId="{12FE3986-F845-8C4B-9308-9CB8C862E532}" dt="2022-10-26T23:41:30.874" v="84" actId="20577"/>
        <pc:sldMkLst>
          <pc:docMk/>
          <pc:sldMk cId="2924277192" sldId="303"/>
        </pc:sldMkLst>
        <pc:spChg chg="mod">
          <ac:chgData name="Ao Li" userId="644f4d75-23a1-44ef-adae-80155346ccc3" providerId="ADAL" clId="{12FE3986-F845-8C4B-9308-9CB8C862E532}" dt="2022-10-26T23:31:49.189" v="36" actId="207"/>
          <ac:spMkLst>
            <pc:docMk/>
            <pc:sldMk cId="2924277192" sldId="303"/>
            <ac:spMk id="4" creationId="{B96D4E84-A18E-09E4-7A06-879427BAF194}"/>
          </ac:spMkLst>
        </pc:spChg>
        <pc:spChg chg="mod">
          <ac:chgData name="Ao Li" userId="644f4d75-23a1-44ef-adae-80155346ccc3" providerId="ADAL" clId="{12FE3986-F845-8C4B-9308-9CB8C862E532}" dt="2022-10-26T23:39:45.868" v="74" actId="207"/>
          <ac:spMkLst>
            <pc:docMk/>
            <pc:sldMk cId="2924277192" sldId="303"/>
            <ac:spMk id="7" creationId="{A6EEC632-C28C-A7B6-60A8-1B3E2232DA51}"/>
          </ac:spMkLst>
        </pc:spChg>
        <pc:spChg chg="mod">
          <ac:chgData name="Ao Li" userId="644f4d75-23a1-44ef-adae-80155346ccc3" providerId="ADAL" clId="{12FE3986-F845-8C4B-9308-9CB8C862E532}" dt="2022-10-26T23:41:30.874" v="84" actId="20577"/>
          <ac:spMkLst>
            <pc:docMk/>
            <pc:sldMk cId="2924277192" sldId="303"/>
            <ac:spMk id="8" creationId="{E5A0D88F-230C-3804-87C8-24DEEDAD9728}"/>
          </ac:spMkLst>
        </pc:spChg>
        <pc:cxnChg chg="mod">
          <ac:chgData name="Ao Li" userId="644f4d75-23a1-44ef-adae-80155346ccc3" providerId="ADAL" clId="{12FE3986-F845-8C4B-9308-9CB8C862E532}" dt="2022-10-26T23:31:56.251" v="38" actId="208"/>
          <ac:cxnSpMkLst>
            <pc:docMk/>
            <pc:sldMk cId="2924277192" sldId="303"/>
            <ac:cxnSpMk id="2" creationId="{FBDD6037-C251-FB16-6B0D-CFD9D234D52D}"/>
          </ac:cxnSpMkLst>
        </pc:cxnChg>
      </pc:sldChg>
      <pc:sldChg chg="modSp mod">
        <pc:chgData name="Ao Li" userId="644f4d75-23a1-44ef-adae-80155346ccc3" providerId="ADAL" clId="{12FE3986-F845-8C4B-9308-9CB8C862E532}" dt="2022-10-26T23:43:18.137" v="98" actId="404"/>
        <pc:sldMkLst>
          <pc:docMk/>
          <pc:sldMk cId="260614873" sldId="304"/>
        </pc:sldMkLst>
        <pc:spChg chg="mod">
          <ac:chgData name="Ao Li" userId="644f4d75-23a1-44ef-adae-80155346ccc3" providerId="ADAL" clId="{12FE3986-F845-8C4B-9308-9CB8C862E532}" dt="2022-10-26T23:43:18.137" v="98" actId="404"/>
          <ac:spMkLst>
            <pc:docMk/>
            <pc:sldMk cId="260614873" sldId="304"/>
            <ac:spMk id="4" creationId="{B96D4E84-A18E-09E4-7A06-879427BAF194}"/>
          </ac:spMkLst>
        </pc:spChg>
        <pc:spChg chg="mod">
          <ac:chgData name="Ao Li" userId="644f4d75-23a1-44ef-adae-80155346ccc3" providerId="ADAL" clId="{12FE3986-F845-8C4B-9308-9CB8C862E532}" dt="2022-10-26T23:41:33.781" v="85" actId="20577"/>
          <ac:spMkLst>
            <pc:docMk/>
            <pc:sldMk cId="260614873" sldId="304"/>
            <ac:spMk id="8" creationId="{E5A0D88F-230C-3804-87C8-24DEEDAD9728}"/>
          </ac:spMkLst>
        </pc:spChg>
        <pc:spChg chg="mod">
          <ac:chgData name="Ao Li" userId="644f4d75-23a1-44ef-adae-80155346ccc3" providerId="ADAL" clId="{12FE3986-F845-8C4B-9308-9CB8C862E532}" dt="2022-10-26T23:39:51.800" v="75" actId="207"/>
          <ac:spMkLst>
            <pc:docMk/>
            <pc:sldMk cId="260614873" sldId="304"/>
            <ac:spMk id="11" creationId="{91388EC4-0026-1C48-200B-3B2E021E1CDA}"/>
          </ac:spMkLst>
        </pc:spChg>
        <pc:spChg chg="mod">
          <ac:chgData name="Ao Li" userId="644f4d75-23a1-44ef-adae-80155346ccc3" providerId="ADAL" clId="{12FE3986-F845-8C4B-9308-9CB8C862E532}" dt="2022-10-26T23:39:51.800" v="75" actId="207"/>
          <ac:spMkLst>
            <pc:docMk/>
            <pc:sldMk cId="260614873" sldId="304"/>
            <ac:spMk id="16" creationId="{CCEF9AF3-8AB4-8DB5-5852-86EB46A7EB5E}"/>
          </ac:spMkLst>
        </pc:spChg>
        <pc:spChg chg="mod">
          <ac:chgData name="Ao Li" userId="644f4d75-23a1-44ef-adae-80155346ccc3" providerId="ADAL" clId="{12FE3986-F845-8C4B-9308-9CB8C862E532}" dt="2022-10-26T23:39:51.800" v="75" actId="207"/>
          <ac:spMkLst>
            <pc:docMk/>
            <pc:sldMk cId="260614873" sldId="304"/>
            <ac:spMk id="19" creationId="{BF040ED6-2534-D455-1E54-B5C45534F302}"/>
          </ac:spMkLst>
        </pc:spChg>
        <pc:spChg chg="mod">
          <ac:chgData name="Ao Li" userId="644f4d75-23a1-44ef-adae-80155346ccc3" providerId="ADAL" clId="{12FE3986-F845-8C4B-9308-9CB8C862E532}" dt="2022-10-26T23:39:51.800" v="75" actId="207"/>
          <ac:spMkLst>
            <pc:docMk/>
            <pc:sldMk cId="260614873" sldId="304"/>
            <ac:spMk id="22" creationId="{845D7F1E-5147-FB7A-FE64-CBC7334B0779}"/>
          </ac:spMkLst>
        </pc:spChg>
        <pc:spChg chg="mod">
          <ac:chgData name="Ao Li" userId="644f4d75-23a1-44ef-adae-80155346ccc3" providerId="ADAL" clId="{12FE3986-F845-8C4B-9308-9CB8C862E532}" dt="2022-10-26T23:39:51.800" v="75" actId="207"/>
          <ac:spMkLst>
            <pc:docMk/>
            <pc:sldMk cId="260614873" sldId="304"/>
            <ac:spMk id="23" creationId="{FD77C681-EC95-1FEE-9A55-28FBB98205AF}"/>
          </ac:spMkLst>
        </pc:spChg>
        <pc:spChg chg="mod">
          <ac:chgData name="Ao Li" userId="644f4d75-23a1-44ef-adae-80155346ccc3" providerId="ADAL" clId="{12FE3986-F845-8C4B-9308-9CB8C862E532}" dt="2022-10-26T23:39:51.800" v="75" actId="207"/>
          <ac:spMkLst>
            <pc:docMk/>
            <pc:sldMk cId="260614873" sldId="304"/>
            <ac:spMk id="25" creationId="{C1FC40B2-DFD4-27AB-EC23-2E2CE8FD6538}"/>
          </ac:spMkLst>
        </pc:spChg>
        <pc:spChg chg="mod">
          <ac:chgData name="Ao Li" userId="644f4d75-23a1-44ef-adae-80155346ccc3" providerId="ADAL" clId="{12FE3986-F845-8C4B-9308-9CB8C862E532}" dt="2022-10-26T23:39:51.800" v="75" actId="207"/>
          <ac:spMkLst>
            <pc:docMk/>
            <pc:sldMk cId="260614873" sldId="304"/>
            <ac:spMk id="27" creationId="{095E2759-3EAF-EBBD-237A-22902A5493C9}"/>
          </ac:spMkLst>
        </pc:spChg>
        <pc:cxnChg chg="mod">
          <ac:chgData name="Ao Li" userId="644f4d75-23a1-44ef-adae-80155346ccc3" providerId="ADAL" clId="{12FE3986-F845-8C4B-9308-9CB8C862E532}" dt="2022-10-26T23:33:05.810" v="46" actId="208"/>
          <ac:cxnSpMkLst>
            <pc:docMk/>
            <pc:sldMk cId="260614873" sldId="304"/>
            <ac:cxnSpMk id="2" creationId="{D65E1698-6815-3F18-8634-AFAC0585C94D}"/>
          </ac:cxnSpMkLst>
        </pc:cxnChg>
      </pc:sldChg>
      <pc:sldChg chg="modSp mod">
        <pc:chgData name="Ao Li" userId="644f4d75-23a1-44ef-adae-80155346ccc3" providerId="ADAL" clId="{12FE3986-F845-8C4B-9308-9CB8C862E532}" dt="2022-10-26T23:47:15.765" v="123" actId="1076"/>
        <pc:sldMkLst>
          <pc:docMk/>
          <pc:sldMk cId="2823517135" sldId="305"/>
        </pc:sldMkLst>
        <pc:spChg chg="mod">
          <ac:chgData name="Ao Li" userId="644f4d75-23a1-44ef-adae-80155346ccc3" providerId="ADAL" clId="{12FE3986-F845-8C4B-9308-9CB8C862E532}" dt="2022-10-26T23:47:15.765" v="123" actId="1076"/>
          <ac:spMkLst>
            <pc:docMk/>
            <pc:sldMk cId="2823517135" sldId="305"/>
            <ac:spMk id="4" creationId="{B96D4E84-A18E-09E4-7A06-879427BAF194}"/>
          </ac:spMkLst>
        </pc:spChg>
        <pc:spChg chg="mod">
          <ac:chgData name="Ao Li" userId="644f4d75-23a1-44ef-adae-80155346ccc3" providerId="ADAL" clId="{12FE3986-F845-8C4B-9308-9CB8C862E532}" dt="2022-10-26T23:41:38.136" v="86" actId="20577"/>
          <ac:spMkLst>
            <pc:docMk/>
            <pc:sldMk cId="2823517135" sldId="305"/>
            <ac:spMk id="8" creationId="{E5A0D88F-230C-3804-87C8-24DEEDAD9728}"/>
          </ac:spMkLst>
        </pc:spChg>
        <pc:spChg chg="mod">
          <ac:chgData name="Ao Li" userId="644f4d75-23a1-44ef-adae-80155346ccc3" providerId="ADAL" clId="{12FE3986-F845-8C4B-9308-9CB8C862E532}" dt="2022-10-26T23:40:06.204" v="76" actId="207"/>
          <ac:spMkLst>
            <pc:docMk/>
            <pc:sldMk cId="2823517135" sldId="305"/>
            <ac:spMk id="13" creationId="{DA60A885-6045-3C41-BEDB-2AFA93A38B0C}"/>
          </ac:spMkLst>
        </pc:spChg>
        <pc:spChg chg="mod">
          <ac:chgData name="Ao Li" userId="644f4d75-23a1-44ef-adae-80155346ccc3" providerId="ADAL" clId="{12FE3986-F845-8C4B-9308-9CB8C862E532}" dt="2022-10-26T23:40:06.204" v="76" actId="207"/>
          <ac:spMkLst>
            <pc:docMk/>
            <pc:sldMk cId="2823517135" sldId="305"/>
            <ac:spMk id="17" creationId="{A346C245-F621-ABF1-F065-4ED4EEA5B2A3}"/>
          </ac:spMkLst>
        </pc:spChg>
        <pc:spChg chg="mod">
          <ac:chgData name="Ao Li" userId="644f4d75-23a1-44ef-adae-80155346ccc3" providerId="ADAL" clId="{12FE3986-F845-8C4B-9308-9CB8C862E532}" dt="2022-10-26T23:40:06.204" v="76" actId="207"/>
          <ac:spMkLst>
            <pc:docMk/>
            <pc:sldMk cId="2823517135" sldId="305"/>
            <ac:spMk id="20" creationId="{A548F4D7-6196-4E19-AAED-A72CC9C8E378}"/>
          </ac:spMkLst>
        </pc:spChg>
        <pc:spChg chg="mod">
          <ac:chgData name="Ao Li" userId="644f4d75-23a1-44ef-adae-80155346ccc3" providerId="ADAL" clId="{12FE3986-F845-8C4B-9308-9CB8C862E532}" dt="2022-10-26T23:40:06.204" v="76" actId="207"/>
          <ac:spMkLst>
            <pc:docMk/>
            <pc:sldMk cId="2823517135" sldId="305"/>
            <ac:spMk id="23" creationId="{FF3400F9-FF60-F823-DF7C-7E1835EC6187}"/>
          </ac:spMkLst>
        </pc:spChg>
        <pc:spChg chg="mod">
          <ac:chgData name="Ao Li" userId="644f4d75-23a1-44ef-adae-80155346ccc3" providerId="ADAL" clId="{12FE3986-F845-8C4B-9308-9CB8C862E532}" dt="2022-10-26T23:40:06.204" v="76" actId="207"/>
          <ac:spMkLst>
            <pc:docMk/>
            <pc:sldMk cId="2823517135" sldId="305"/>
            <ac:spMk id="26" creationId="{10A8D47C-8A68-225D-755A-B74474C7DF7B}"/>
          </ac:spMkLst>
        </pc:spChg>
        <pc:spChg chg="mod">
          <ac:chgData name="Ao Li" userId="644f4d75-23a1-44ef-adae-80155346ccc3" providerId="ADAL" clId="{12FE3986-F845-8C4B-9308-9CB8C862E532}" dt="2022-10-26T23:40:06.204" v="76" actId="207"/>
          <ac:spMkLst>
            <pc:docMk/>
            <pc:sldMk cId="2823517135" sldId="305"/>
            <ac:spMk id="29" creationId="{BDAC3AE0-881F-1730-BE7F-24E364C3AFF9}"/>
          </ac:spMkLst>
        </pc:spChg>
        <pc:spChg chg="mod">
          <ac:chgData name="Ao Li" userId="644f4d75-23a1-44ef-adae-80155346ccc3" providerId="ADAL" clId="{12FE3986-F845-8C4B-9308-9CB8C862E532}" dt="2022-10-26T23:40:06.204" v="76" actId="207"/>
          <ac:spMkLst>
            <pc:docMk/>
            <pc:sldMk cId="2823517135" sldId="305"/>
            <ac:spMk id="32" creationId="{FDC9AA0D-84F6-5FB7-0523-DBD70CC337F7}"/>
          </ac:spMkLst>
        </pc:spChg>
        <pc:spChg chg="mod">
          <ac:chgData name="Ao Li" userId="644f4d75-23a1-44ef-adae-80155346ccc3" providerId="ADAL" clId="{12FE3986-F845-8C4B-9308-9CB8C862E532}" dt="2022-10-26T23:40:06.204" v="76" actId="207"/>
          <ac:spMkLst>
            <pc:docMk/>
            <pc:sldMk cId="2823517135" sldId="305"/>
            <ac:spMk id="35" creationId="{4BB0C7C3-0508-AD1A-8492-74B067BB2957}"/>
          </ac:spMkLst>
        </pc:spChg>
        <pc:picChg chg="mod">
          <ac:chgData name="Ao Li" userId="644f4d75-23a1-44ef-adae-80155346ccc3" providerId="ADAL" clId="{12FE3986-F845-8C4B-9308-9CB8C862E532}" dt="2022-10-26T23:40:12.176" v="77" actId="207"/>
          <ac:picMkLst>
            <pc:docMk/>
            <pc:sldMk cId="2823517135" sldId="305"/>
            <ac:picMk id="12" creationId="{6CADD480-20EB-2AC1-A3CC-229DAF3ADD4B}"/>
          </ac:picMkLst>
        </pc:picChg>
        <pc:picChg chg="mod">
          <ac:chgData name="Ao Li" userId="644f4d75-23a1-44ef-adae-80155346ccc3" providerId="ADAL" clId="{12FE3986-F845-8C4B-9308-9CB8C862E532}" dt="2022-10-26T23:40:12.176" v="77" actId="207"/>
          <ac:picMkLst>
            <pc:docMk/>
            <pc:sldMk cId="2823517135" sldId="305"/>
            <ac:picMk id="37" creationId="{8B59701F-E1FD-A6EE-6EBF-E5AA31F29231}"/>
          </ac:picMkLst>
        </pc:picChg>
        <pc:picChg chg="mod">
          <ac:chgData name="Ao Li" userId="644f4d75-23a1-44ef-adae-80155346ccc3" providerId="ADAL" clId="{12FE3986-F845-8C4B-9308-9CB8C862E532}" dt="2022-10-26T23:40:12.176" v="77" actId="207"/>
          <ac:picMkLst>
            <pc:docMk/>
            <pc:sldMk cId="2823517135" sldId="305"/>
            <ac:picMk id="39" creationId="{8B54DD29-CC08-FCED-11A7-81A8F84FE893}"/>
          </ac:picMkLst>
        </pc:picChg>
        <pc:picChg chg="mod">
          <ac:chgData name="Ao Li" userId="644f4d75-23a1-44ef-adae-80155346ccc3" providerId="ADAL" clId="{12FE3986-F845-8C4B-9308-9CB8C862E532}" dt="2022-10-26T23:40:12.176" v="77" actId="207"/>
          <ac:picMkLst>
            <pc:docMk/>
            <pc:sldMk cId="2823517135" sldId="305"/>
            <ac:picMk id="41" creationId="{CA236F89-AD1E-E0EF-9D76-2B56ABC95CDF}"/>
          </ac:picMkLst>
        </pc:picChg>
        <pc:picChg chg="mod">
          <ac:chgData name="Ao Li" userId="644f4d75-23a1-44ef-adae-80155346ccc3" providerId="ADAL" clId="{12FE3986-F845-8C4B-9308-9CB8C862E532}" dt="2022-10-26T23:40:12.176" v="77" actId="207"/>
          <ac:picMkLst>
            <pc:docMk/>
            <pc:sldMk cId="2823517135" sldId="305"/>
            <ac:picMk id="43" creationId="{A965D631-CD40-D0E6-66AE-3B8EAF840798}"/>
          </ac:picMkLst>
        </pc:picChg>
        <pc:picChg chg="mod">
          <ac:chgData name="Ao Li" userId="644f4d75-23a1-44ef-adae-80155346ccc3" providerId="ADAL" clId="{12FE3986-F845-8C4B-9308-9CB8C862E532}" dt="2022-10-26T23:40:12.176" v="77" actId="207"/>
          <ac:picMkLst>
            <pc:docMk/>
            <pc:sldMk cId="2823517135" sldId="305"/>
            <ac:picMk id="45" creationId="{B5C359AF-EF7F-4BB6-46D0-0CA75308FD77}"/>
          </ac:picMkLst>
        </pc:picChg>
        <pc:picChg chg="mod">
          <ac:chgData name="Ao Li" userId="644f4d75-23a1-44ef-adae-80155346ccc3" providerId="ADAL" clId="{12FE3986-F845-8C4B-9308-9CB8C862E532}" dt="2022-10-26T23:40:12.176" v="77" actId="207"/>
          <ac:picMkLst>
            <pc:docMk/>
            <pc:sldMk cId="2823517135" sldId="305"/>
            <ac:picMk id="47" creationId="{6BF70F40-DC0D-8A83-BEB5-1B2544BC6074}"/>
          </ac:picMkLst>
        </pc:picChg>
        <pc:picChg chg="mod">
          <ac:chgData name="Ao Li" userId="644f4d75-23a1-44ef-adae-80155346ccc3" providerId="ADAL" clId="{12FE3986-F845-8C4B-9308-9CB8C862E532}" dt="2022-10-26T23:40:12.176" v="77" actId="207"/>
          <ac:picMkLst>
            <pc:docMk/>
            <pc:sldMk cId="2823517135" sldId="305"/>
            <ac:picMk id="49" creationId="{349CFC99-3E50-9308-DC4C-4DF1F52597FC}"/>
          </ac:picMkLst>
        </pc:picChg>
        <pc:cxnChg chg="mod">
          <ac:chgData name="Ao Li" userId="644f4d75-23a1-44ef-adae-80155346ccc3" providerId="ADAL" clId="{12FE3986-F845-8C4B-9308-9CB8C862E532}" dt="2022-10-26T23:33:15.002" v="47" actId="208"/>
          <ac:cxnSpMkLst>
            <pc:docMk/>
            <pc:sldMk cId="2823517135" sldId="305"/>
            <ac:cxnSpMk id="2" creationId="{95B96A34-46E7-9FBB-3892-58A054AB23AD}"/>
          </ac:cxnSpMkLst>
        </pc:cxnChg>
      </pc:sldChg>
      <pc:sldChg chg="modSp mod">
        <pc:chgData name="Ao Li" userId="644f4d75-23a1-44ef-adae-80155346ccc3" providerId="ADAL" clId="{12FE3986-F845-8C4B-9308-9CB8C862E532}" dt="2022-10-26T23:43:32.689" v="99" actId="113"/>
        <pc:sldMkLst>
          <pc:docMk/>
          <pc:sldMk cId="4178404139" sldId="306"/>
        </pc:sldMkLst>
        <pc:spChg chg="mod">
          <ac:chgData name="Ao Li" userId="644f4d75-23a1-44ef-adae-80155346ccc3" providerId="ADAL" clId="{12FE3986-F845-8C4B-9308-9CB8C862E532}" dt="2022-10-26T23:43:32.689" v="99" actId="113"/>
          <ac:spMkLst>
            <pc:docMk/>
            <pc:sldMk cId="4178404139" sldId="306"/>
            <ac:spMk id="4" creationId="{B96D4E84-A18E-09E4-7A06-879427BAF194}"/>
          </ac:spMkLst>
        </pc:spChg>
        <pc:spChg chg="mod">
          <ac:chgData name="Ao Li" userId="644f4d75-23a1-44ef-adae-80155346ccc3" providerId="ADAL" clId="{12FE3986-F845-8C4B-9308-9CB8C862E532}" dt="2022-10-26T23:40:20.376" v="78" actId="207"/>
          <ac:spMkLst>
            <pc:docMk/>
            <pc:sldMk cId="4178404139" sldId="306"/>
            <ac:spMk id="5" creationId="{FAAD1E01-088D-8194-3DD4-9D9D239384CF}"/>
          </ac:spMkLst>
        </pc:spChg>
        <pc:spChg chg="mod">
          <ac:chgData name="Ao Li" userId="644f4d75-23a1-44ef-adae-80155346ccc3" providerId="ADAL" clId="{12FE3986-F845-8C4B-9308-9CB8C862E532}" dt="2022-10-26T23:41:41.951" v="87" actId="20577"/>
          <ac:spMkLst>
            <pc:docMk/>
            <pc:sldMk cId="4178404139" sldId="306"/>
            <ac:spMk id="8" creationId="{E5A0D88F-230C-3804-87C8-24DEEDAD9728}"/>
          </ac:spMkLst>
        </pc:spChg>
        <pc:cxnChg chg="mod">
          <ac:chgData name="Ao Li" userId="644f4d75-23a1-44ef-adae-80155346ccc3" providerId="ADAL" clId="{12FE3986-F845-8C4B-9308-9CB8C862E532}" dt="2022-10-26T23:33:30.378" v="49" actId="208"/>
          <ac:cxnSpMkLst>
            <pc:docMk/>
            <pc:sldMk cId="4178404139" sldId="306"/>
            <ac:cxnSpMk id="2" creationId="{0E591E63-0FE6-1F12-3333-7C7F235D3C97}"/>
          </ac:cxnSpMkLst>
        </pc:cxnChg>
      </pc:sldChg>
      <pc:sldChg chg="addSp modSp mod">
        <pc:chgData name="Ao Li" userId="644f4d75-23a1-44ef-adae-80155346ccc3" providerId="ADAL" clId="{12FE3986-F845-8C4B-9308-9CB8C862E532}" dt="2022-10-26T23:57:03.426" v="186" actId="1076"/>
        <pc:sldMkLst>
          <pc:docMk/>
          <pc:sldMk cId="1423171188" sldId="308"/>
        </pc:sldMkLst>
        <pc:spChg chg="mod">
          <ac:chgData name="Ao Li" userId="644f4d75-23a1-44ef-adae-80155346ccc3" providerId="ADAL" clId="{12FE3986-F845-8C4B-9308-9CB8C862E532}" dt="2022-10-26T23:37:56.786" v="63" actId="207"/>
          <ac:spMkLst>
            <pc:docMk/>
            <pc:sldMk cId="1423171188" sldId="308"/>
            <ac:spMk id="2" creationId="{4682FE76-3C72-CF00-F070-CDD49C731CC1}"/>
          </ac:spMkLst>
        </pc:spChg>
        <pc:spChg chg="mod">
          <ac:chgData name="Ao Li" userId="644f4d75-23a1-44ef-adae-80155346ccc3" providerId="ADAL" clId="{12FE3986-F845-8C4B-9308-9CB8C862E532}" dt="2022-10-26T23:37:56.786" v="63" actId="207"/>
          <ac:spMkLst>
            <pc:docMk/>
            <pc:sldMk cId="1423171188" sldId="308"/>
            <ac:spMk id="3" creationId="{DEA8B011-D797-DE29-5EFE-5DCF4A84F7E6}"/>
          </ac:spMkLst>
        </pc:spChg>
        <pc:spChg chg="mod">
          <ac:chgData name="Ao Li" userId="644f4d75-23a1-44ef-adae-80155346ccc3" providerId="ADAL" clId="{12FE3986-F845-8C4B-9308-9CB8C862E532}" dt="2022-10-26T23:37:56.786" v="63" actId="207"/>
          <ac:spMkLst>
            <pc:docMk/>
            <pc:sldMk cId="1423171188" sldId="308"/>
            <ac:spMk id="4" creationId="{D3767561-4949-83AF-B81C-88683D607A22}"/>
          </ac:spMkLst>
        </pc:spChg>
        <pc:spChg chg="mod">
          <ac:chgData name="Ao Li" userId="644f4d75-23a1-44ef-adae-80155346ccc3" providerId="ADAL" clId="{12FE3986-F845-8C4B-9308-9CB8C862E532}" dt="2022-10-26T23:53:15.090" v="158" actId="121"/>
          <ac:spMkLst>
            <pc:docMk/>
            <pc:sldMk cId="1423171188" sldId="308"/>
            <ac:spMk id="7" creationId="{BA753AEF-8247-2B30-D5FF-C01AD84E42FC}"/>
          </ac:spMkLst>
        </pc:spChg>
        <pc:spChg chg="mod">
          <ac:chgData name="Ao Li" userId="644f4d75-23a1-44ef-adae-80155346ccc3" providerId="ADAL" clId="{12FE3986-F845-8C4B-9308-9CB8C862E532}" dt="2022-10-26T23:28:52.227" v="9" actId="207"/>
          <ac:spMkLst>
            <pc:docMk/>
            <pc:sldMk cId="1423171188" sldId="308"/>
            <ac:spMk id="8" creationId="{303B24B3-6725-68C3-31B9-20F1F6596735}"/>
          </ac:spMkLst>
        </pc:spChg>
        <pc:spChg chg="mod">
          <ac:chgData name="Ao Li" userId="644f4d75-23a1-44ef-adae-80155346ccc3" providerId="ADAL" clId="{12FE3986-F845-8C4B-9308-9CB8C862E532}" dt="2022-10-26T23:55:37.447" v="161" actId="1076"/>
          <ac:spMkLst>
            <pc:docMk/>
            <pc:sldMk cId="1423171188" sldId="308"/>
            <ac:spMk id="9" creationId="{26C4BD98-0D25-75DF-801D-0E80F1FFD583}"/>
          </ac:spMkLst>
        </pc:spChg>
        <pc:spChg chg="mod">
          <ac:chgData name="Ao Li" userId="644f4d75-23a1-44ef-adae-80155346ccc3" providerId="ADAL" clId="{12FE3986-F845-8C4B-9308-9CB8C862E532}" dt="2022-10-26T23:55:40.504" v="162" actId="1076"/>
          <ac:spMkLst>
            <pc:docMk/>
            <pc:sldMk cId="1423171188" sldId="308"/>
            <ac:spMk id="10" creationId="{215E4E54-1F7A-8252-9FD5-9CF248A25509}"/>
          </ac:spMkLst>
        </pc:spChg>
        <pc:spChg chg="mod">
          <ac:chgData name="Ao Li" userId="644f4d75-23a1-44ef-adae-80155346ccc3" providerId="ADAL" clId="{12FE3986-F845-8C4B-9308-9CB8C862E532}" dt="2022-10-26T23:55:44.273" v="163" actId="1076"/>
          <ac:spMkLst>
            <pc:docMk/>
            <pc:sldMk cId="1423171188" sldId="308"/>
            <ac:spMk id="11" creationId="{84E7C500-D636-E94C-4A65-8616A634CA6A}"/>
          </ac:spMkLst>
        </pc:spChg>
        <pc:spChg chg="mod">
          <ac:chgData name="Ao Li" userId="644f4d75-23a1-44ef-adae-80155346ccc3" providerId="ADAL" clId="{12FE3986-F845-8C4B-9308-9CB8C862E532}" dt="2022-10-26T23:56:02.869" v="169" actId="208"/>
          <ac:spMkLst>
            <pc:docMk/>
            <pc:sldMk cId="1423171188" sldId="308"/>
            <ac:spMk id="12" creationId="{F10BD2FF-64D6-7F30-01AC-AA1E5EE24615}"/>
          </ac:spMkLst>
        </pc:spChg>
        <pc:spChg chg="mod">
          <ac:chgData name="Ao Li" userId="644f4d75-23a1-44ef-adae-80155346ccc3" providerId="ADAL" clId="{12FE3986-F845-8C4B-9308-9CB8C862E532}" dt="2022-10-26T23:56:02.869" v="169" actId="208"/>
          <ac:spMkLst>
            <pc:docMk/>
            <pc:sldMk cId="1423171188" sldId="308"/>
            <ac:spMk id="13" creationId="{348F6565-8AAB-3500-E476-5CE52EC96C6D}"/>
          </ac:spMkLst>
        </pc:spChg>
        <pc:spChg chg="mod">
          <ac:chgData name="Ao Li" userId="644f4d75-23a1-44ef-adae-80155346ccc3" providerId="ADAL" clId="{12FE3986-F845-8C4B-9308-9CB8C862E532}" dt="2022-10-26T23:56:02.869" v="169" actId="208"/>
          <ac:spMkLst>
            <pc:docMk/>
            <pc:sldMk cId="1423171188" sldId="308"/>
            <ac:spMk id="14" creationId="{F078588B-BD21-CAC4-1DF1-EC1D5AE9FF71}"/>
          </ac:spMkLst>
        </pc:spChg>
        <pc:spChg chg="add mod">
          <ac:chgData name="Ao Li" userId="644f4d75-23a1-44ef-adae-80155346ccc3" providerId="ADAL" clId="{12FE3986-F845-8C4B-9308-9CB8C862E532}" dt="2022-10-26T23:57:03.426" v="186" actId="1076"/>
          <ac:spMkLst>
            <pc:docMk/>
            <pc:sldMk cId="1423171188" sldId="308"/>
            <ac:spMk id="15" creationId="{DC2A25FE-6FC3-ED3A-C35A-A5AF80A0B5B8}"/>
          </ac:spMkLst>
        </pc:spChg>
        <pc:spChg chg="mod">
          <ac:chgData name="Ao Li" userId="644f4d75-23a1-44ef-adae-80155346ccc3" providerId="ADAL" clId="{12FE3986-F845-8C4B-9308-9CB8C862E532}" dt="2022-10-26T23:41:17.031" v="81" actId="20577"/>
          <ac:spMkLst>
            <pc:docMk/>
            <pc:sldMk cId="1423171188" sldId="308"/>
            <ac:spMk id="18" creationId="{3B893182-0650-7B6F-B06D-153C11F57125}"/>
          </ac:spMkLst>
        </pc:spChg>
        <pc:grpChg chg="mod">
          <ac:chgData name="Ao Li" userId="644f4d75-23a1-44ef-adae-80155346ccc3" providerId="ADAL" clId="{12FE3986-F845-8C4B-9308-9CB8C862E532}" dt="2022-10-26T23:56:19.313" v="170" actId="1076"/>
          <ac:grpSpMkLst>
            <pc:docMk/>
            <pc:sldMk cId="1423171188" sldId="308"/>
            <ac:grpSpMk id="6" creationId="{7C6B2A64-1153-9FDB-A10E-8DCD4DB78494}"/>
          </ac:grpSpMkLst>
        </pc:grpChg>
        <pc:graphicFrameChg chg="modGraphic">
          <ac:chgData name="Ao Li" userId="644f4d75-23a1-44ef-adae-80155346ccc3" providerId="ADAL" clId="{12FE3986-F845-8C4B-9308-9CB8C862E532}" dt="2022-10-26T23:52:56.733" v="157" actId="14100"/>
          <ac:graphicFrameMkLst>
            <pc:docMk/>
            <pc:sldMk cId="1423171188" sldId="308"/>
            <ac:graphicFrameMk id="5" creationId="{5BB08CB2-176C-F1ED-CB4B-7E4210DF5A6C}"/>
          </ac:graphicFrameMkLst>
        </pc:graphicFrameChg>
        <pc:cxnChg chg="mod">
          <ac:chgData name="Ao Li" userId="644f4d75-23a1-44ef-adae-80155346ccc3" providerId="ADAL" clId="{12FE3986-F845-8C4B-9308-9CB8C862E532}" dt="2022-10-26T23:38:01.385" v="64" actId="208"/>
          <ac:cxnSpMkLst>
            <pc:docMk/>
            <pc:sldMk cId="1423171188" sldId="308"/>
            <ac:cxnSpMk id="19" creationId="{38C3A2BB-A9D1-82AE-43DE-DF3A331D6875}"/>
          </ac:cxnSpMkLst>
        </pc:cxnChg>
      </pc:sldChg>
      <pc:sldChg chg="modSp mod">
        <pc:chgData name="Ao Li" userId="644f4d75-23a1-44ef-adae-80155346ccc3" providerId="ADAL" clId="{12FE3986-F845-8C4B-9308-9CB8C862E532}" dt="2022-10-27T00:07:31.354" v="204" actId="20577"/>
        <pc:sldMkLst>
          <pc:docMk/>
          <pc:sldMk cId="0" sldId="309"/>
        </pc:sldMkLst>
        <pc:spChg chg="mod">
          <ac:chgData name="Ao Li" userId="644f4d75-23a1-44ef-adae-80155346ccc3" providerId="ADAL" clId="{12FE3986-F845-8C4B-9308-9CB8C862E532}" dt="2022-10-27T00:07:31.354" v="204" actId="20577"/>
          <ac:spMkLst>
            <pc:docMk/>
            <pc:sldMk cId="0" sldId="309"/>
            <ac:spMk id="13" creationId="{00000000-0000-0000-0000-000000000000}"/>
          </ac:spMkLst>
        </pc:spChg>
      </pc:sldChg>
    </pc:docChg>
  </pc:docChgLst>
  <pc:docChgLst>
    <pc:chgData name="Maggie Man" userId="49d1c448-8712-4fa4-a132-74ce662a89fe" providerId="ADAL" clId="{7B8E1A2C-E0D7-41E2-93E2-4B57212AD1D3}"/>
    <pc:docChg chg="undo custSel modSld">
      <pc:chgData name="Maggie Man" userId="49d1c448-8712-4fa4-a132-74ce662a89fe" providerId="ADAL" clId="{7B8E1A2C-E0D7-41E2-93E2-4B57212AD1D3}" dt="2022-10-27T00:29:40.920" v="26" actId="478"/>
      <pc:docMkLst>
        <pc:docMk/>
      </pc:docMkLst>
      <pc:sldChg chg="delSp mod">
        <pc:chgData name="Maggie Man" userId="49d1c448-8712-4fa4-a132-74ce662a89fe" providerId="ADAL" clId="{7B8E1A2C-E0D7-41E2-93E2-4B57212AD1D3}" dt="2022-10-27T00:27:55.544" v="5" actId="478"/>
        <pc:sldMkLst>
          <pc:docMk/>
          <pc:sldMk cId="3563252766" sldId="296"/>
        </pc:sldMkLst>
        <pc:spChg chg="del">
          <ac:chgData name="Maggie Man" userId="49d1c448-8712-4fa4-a132-74ce662a89fe" providerId="ADAL" clId="{7B8E1A2C-E0D7-41E2-93E2-4B57212AD1D3}" dt="2022-10-27T00:27:53.531" v="4" actId="478"/>
          <ac:spMkLst>
            <pc:docMk/>
            <pc:sldMk cId="3563252766" sldId="296"/>
            <ac:spMk id="12" creationId="{79791662-8A44-2916-389E-53E0509BB6B9}"/>
          </ac:spMkLst>
        </pc:spChg>
        <pc:spChg chg="del">
          <ac:chgData name="Maggie Man" userId="49d1c448-8712-4fa4-a132-74ce662a89fe" providerId="ADAL" clId="{7B8E1A2C-E0D7-41E2-93E2-4B57212AD1D3}" dt="2022-10-27T00:27:55.544" v="5" actId="478"/>
          <ac:spMkLst>
            <pc:docMk/>
            <pc:sldMk cId="3563252766" sldId="296"/>
            <ac:spMk id="13" creationId="{C75BD103-B1C2-F0A8-A364-049A299DC9DB}"/>
          </ac:spMkLst>
        </pc:spChg>
      </pc:sldChg>
      <pc:sldChg chg="delSp mod">
        <pc:chgData name="Maggie Man" userId="49d1c448-8712-4fa4-a132-74ce662a89fe" providerId="ADAL" clId="{7B8E1A2C-E0D7-41E2-93E2-4B57212AD1D3}" dt="2022-10-27T00:28:01.403" v="7" actId="478"/>
        <pc:sldMkLst>
          <pc:docMk/>
          <pc:sldMk cId="216341303" sldId="297"/>
        </pc:sldMkLst>
        <pc:spChg chg="del">
          <ac:chgData name="Maggie Man" userId="49d1c448-8712-4fa4-a132-74ce662a89fe" providerId="ADAL" clId="{7B8E1A2C-E0D7-41E2-93E2-4B57212AD1D3}" dt="2022-10-27T00:27:58.249" v="6" actId="478"/>
          <ac:spMkLst>
            <pc:docMk/>
            <pc:sldMk cId="216341303" sldId="297"/>
            <ac:spMk id="12" creationId="{79791662-8A44-2916-389E-53E0509BB6B9}"/>
          </ac:spMkLst>
        </pc:spChg>
        <pc:spChg chg="del">
          <ac:chgData name="Maggie Man" userId="49d1c448-8712-4fa4-a132-74ce662a89fe" providerId="ADAL" clId="{7B8E1A2C-E0D7-41E2-93E2-4B57212AD1D3}" dt="2022-10-27T00:28:01.403" v="7" actId="478"/>
          <ac:spMkLst>
            <pc:docMk/>
            <pc:sldMk cId="216341303" sldId="297"/>
            <ac:spMk id="13" creationId="{C75BD103-B1C2-F0A8-A364-049A299DC9DB}"/>
          </ac:spMkLst>
        </pc:spChg>
      </pc:sldChg>
      <pc:sldChg chg="delSp mod">
        <pc:chgData name="Maggie Man" userId="49d1c448-8712-4fa4-a132-74ce662a89fe" providerId="ADAL" clId="{7B8E1A2C-E0D7-41E2-93E2-4B57212AD1D3}" dt="2022-10-27T00:28:47.101" v="9" actId="478"/>
        <pc:sldMkLst>
          <pc:docMk/>
          <pc:sldMk cId="3531202505" sldId="298"/>
        </pc:sldMkLst>
        <pc:spChg chg="del">
          <ac:chgData name="Maggie Man" userId="49d1c448-8712-4fa4-a132-74ce662a89fe" providerId="ADAL" clId="{7B8E1A2C-E0D7-41E2-93E2-4B57212AD1D3}" dt="2022-10-27T00:28:44.629" v="8" actId="478"/>
          <ac:spMkLst>
            <pc:docMk/>
            <pc:sldMk cId="3531202505" sldId="298"/>
            <ac:spMk id="12" creationId="{79791662-8A44-2916-389E-53E0509BB6B9}"/>
          </ac:spMkLst>
        </pc:spChg>
        <pc:spChg chg="del">
          <ac:chgData name="Maggie Man" userId="49d1c448-8712-4fa4-a132-74ce662a89fe" providerId="ADAL" clId="{7B8E1A2C-E0D7-41E2-93E2-4B57212AD1D3}" dt="2022-10-27T00:28:47.101" v="9" actId="478"/>
          <ac:spMkLst>
            <pc:docMk/>
            <pc:sldMk cId="3531202505" sldId="298"/>
            <ac:spMk id="13" creationId="{C75BD103-B1C2-F0A8-A364-049A299DC9DB}"/>
          </ac:spMkLst>
        </pc:spChg>
      </pc:sldChg>
      <pc:sldChg chg="delSp modSp mod">
        <pc:chgData name="Maggie Man" userId="49d1c448-8712-4fa4-a132-74ce662a89fe" providerId="ADAL" clId="{7B8E1A2C-E0D7-41E2-93E2-4B57212AD1D3}" dt="2022-10-27T00:29:00.166" v="13" actId="478"/>
        <pc:sldMkLst>
          <pc:docMk/>
          <pc:sldMk cId="1691733676" sldId="300"/>
        </pc:sldMkLst>
        <pc:spChg chg="del mod">
          <ac:chgData name="Maggie Man" userId="49d1c448-8712-4fa4-a132-74ce662a89fe" providerId="ADAL" clId="{7B8E1A2C-E0D7-41E2-93E2-4B57212AD1D3}" dt="2022-10-27T00:28:58.279" v="12" actId="478"/>
          <ac:spMkLst>
            <pc:docMk/>
            <pc:sldMk cId="1691733676" sldId="300"/>
            <ac:spMk id="94" creationId="{FF6DA7B3-C403-F06C-EBDA-B28924841E3D}"/>
          </ac:spMkLst>
        </pc:spChg>
        <pc:spChg chg="del">
          <ac:chgData name="Maggie Man" userId="49d1c448-8712-4fa4-a132-74ce662a89fe" providerId="ADAL" clId="{7B8E1A2C-E0D7-41E2-93E2-4B57212AD1D3}" dt="2022-10-27T00:29:00.166" v="13" actId="478"/>
          <ac:spMkLst>
            <pc:docMk/>
            <pc:sldMk cId="1691733676" sldId="300"/>
            <ac:spMk id="95" creationId="{B7996380-BC1D-AEA2-97C1-4755B5560D90}"/>
          </ac:spMkLst>
        </pc:spChg>
      </pc:sldChg>
      <pc:sldChg chg="delSp mod">
        <pc:chgData name="Maggie Man" userId="49d1c448-8712-4fa4-a132-74ce662a89fe" providerId="ADAL" clId="{7B8E1A2C-E0D7-41E2-93E2-4B57212AD1D3}" dt="2022-10-27T00:29:06.532" v="15" actId="478"/>
        <pc:sldMkLst>
          <pc:docMk/>
          <pc:sldMk cId="3148891494" sldId="301"/>
        </pc:sldMkLst>
        <pc:spChg chg="del">
          <ac:chgData name="Maggie Man" userId="49d1c448-8712-4fa4-a132-74ce662a89fe" providerId="ADAL" clId="{7B8E1A2C-E0D7-41E2-93E2-4B57212AD1D3}" dt="2022-10-27T00:29:04.060" v="14" actId="478"/>
          <ac:spMkLst>
            <pc:docMk/>
            <pc:sldMk cId="3148891494" sldId="301"/>
            <ac:spMk id="12" creationId="{79791662-8A44-2916-389E-53E0509BB6B9}"/>
          </ac:spMkLst>
        </pc:spChg>
        <pc:spChg chg="del">
          <ac:chgData name="Maggie Man" userId="49d1c448-8712-4fa4-a132-74ce662a89fe" providerId="ADAL" clId="{7B8E1A2C-E0D7-41E2-93E2-4B57212AD1D3}" dt="2022-10-27T00:29:06.532" v="15" actId="478"/>
          <ac:spMkLst>
            <pc:docMk/>
            <pc:sldMk cId="3148891494" sldId="301"/>
            <ac:spMk id="13" creationId="{C75BD103-B1C2-F0A8-A364-049A299DC9DB}"/>
          </ac:spMkLst>
        </pc:spChg>
      </pc:sldChg>
      <pc:sldChg chg="delSp mod">
        <pc:chgData name="Maggie Man" userId="49d1c448-8712-4fa4-a132-74ce662a89fe" providerId="ADAL" clId="{7B8E1A2C-E0D7-41E2-93E2-4B57212AD1D3}" dt="2022-10-27T00:29:12.689" v="17" actId="478"/>
        <pc:sldMkLst>
          <pc:docMk/>
          <pc:sldMk cId="1093859702" sldId="302"/>
        </pc:sldMkLst>
        <pc:spChg chg="del">
          <ac:chgData name="Maggie Man" userId="49d1c448-8712-4fa4-a132-74ce662a89fe" providerId="ADAL" clId="{7B8E1A2C-E0D7-41E2-93E2-4B57212AD1D3}" dt="2022-10-27T00:29:10.823" v="16" actId="478"/>
          <ac:spMkLst>
            <pc:docMk/>
            <pc:sldMk cId="1093859702" sldId="302"/>
            <ac:spMk id="9" creationId="{AF08E793-2324-2D4C-7518-2FABD80EFEB3}"/>
          </ac:spMkLst>
        </pc:spChg>
        <pc:spChg chg="del">
          <ac:chgData name="Maggie Man" userId="49d1c448-8712-4fa4-a132-74ce662a89fe" providerId="ADAL" clId="{7B8E1A2C-E0D7-41E2-93E2-4B57212AD1D3}" dt="2022-10-27T00:29:12.689" v="17" actId="478"/>
          <ac:spMkLst>
            <pc:docMk/>
            <pc:sldMk cId="1093859702" sldId="302"/>
            <ac:spMk id="10" creationId="{47C65012-6585-3C39-0A31-1053D43A696E}"/>
          </ac:spMkLst>
        </pc:spChg>
      </pc:sldChg>
      <pc:sldChg chg="delSp modSp mod">
        <pc:chgData name="Maggie Man" userId="49d1c448-8712-4fa4-a132-74ce662a89fe" providerId="ADAL" clId="{7B8E1A2C-E0D7-41E2-93E2-4B57212AD1D3}" dt="2022-10-27T00:29:19.267" v="20" actId="478"/>
        <pc:sldMkLst>
          <pc:docMk/>
          <pc:sldMk cId="2924277192" sldId="303"/>
        </pc:sldMkLst>
        <pc:spChg chg="del mod">
          <ac:chgData name="Maggie Man" userId="49d1c448-8712-4fa4-a132-74ce662a89fe" providerId="ADAL" clId="{7B8E1A2C-E0D7-41E2-93E2-4B57212AD1D3}" dt="2022-10-27T00:29:17.216" v="19" actId="478"/>
          <ac:spMkLst>
            <pc:docMk/>
            <pc:sldMk cId="2924277192" sldId="303"/>
            <ac:spMk id="9" creationId="{09D822DE-BA6F-C66F-6544-3BFD0B3265E2}"/>
          </ac:spMkLst>
        </pc:spChg>
        <pc:spChg chg="del">
          <ac:chgData name="Maggie Man" userId="49d1c448-8712-4fa4-a132-74ce662a89fe" providerId="ADAL" clId="{7B8E1A2C-E0D7-41E2-93E2-4B57212AD1D3}" dt="2022-10-27T00:29:19.267" v="20" actId="478"/>
          <ac:spMkLst>
            <pc:docMk/>
            <pc:sldMk cId="2924277192" sldId="303"/>
            <ac:spMk id="10" creationId="{EFC1A127-A2D7-9D36-6420-F265FE8662E6}"/>
          </ac:spMkLst>
        </pc:spChg>
      </pc:sldChg>
      <pc:sldChg chg="delSp mod">
        <pc:chgData name="Maggie Man" userId="49d1c448-8712-4fa4-a132-74ce662a89fe" providerId="ADAL" clId="{7B8E1A2C-E0D7-41E2-93E2-4B57212AD1D3}" dt="2022-10-27T00:29:28.174" v="22" actId="478"/>
        <pc:sldMkLst>
          <pc:docMk/>
          <pc:sldMk cId="260614873" sldId="304"/>
        </pc:sldMkLst>
        <pc:spChg chg="del">
          <ac:chgData name="Maggie Man" userId="49d1c448-8712-4fa4-a132-74ce662a89fe" providerId="ADAL" clId="{7B8E1A2C-E0D7-41E2-93E2-4B57212AD1D3}" dt="2022-10-27T00:29:25.809" v="21" actId="478"/>
          <ac:spMkLst>
            <pc:docMk/>
            <pc:sldMk cId="260614873" sldId="304"/>
            <ac:spMk id="9" creationId="{09D822DE-BA6F-C66F-6544-3BFD0B3265E2}"/>
          </ac:spMkLst>
        </pc:spChg>
        <pc:spChg chg="del">
          <ac:chgData name="Maggie Man" userId="49d1c448-8712-4fa4-a132-74ce662a89fe" providerId="ADAL" clId="{7B8E1A2C-E0D7-41E2-93E2-4B57212AD1D3}" dt="2022-10-27T00:29:28.174" v="22" actId="478"/>
          <ac:spMkLst>
            <pc:docMk/>
            <pc:sldMk cId="260614873" sldId="304"/>
            <ac:spMk id="10" creationId="{EFC1A127-A2D7-9D36-6420-F265FE8662E6}"/>
          </ac:spMkLst>
        </pc:spChg>
      </pc:sldChg>
      <pc:sldChg chg="delSp mod">
        <pc:chgData name="Maggie Man" userId="49d1c448-8712-4fa4-a132-74ce662a89fe" providerId="ADAL" clId="{7B8E1A2C-E0D7-41E2-93E2-4B57212AD1D3}" dt="2022-10-27T00:29:35.003" v="24" actId="478"/>
        <pc:sldMkLst>
          <pc:docMk/>
          <pc:sldMk cId="2823517135" sldId="305"/>
        </pc:sldMkLst>
        <pc:spChg chg="del">
          <ac:chgData name="Maggie Man" userId="49d1c448-8712-4fa4-a132-74ce662a89fe" providerId="ADAL" clId="{7B8E1A2C-E0D7-41E2-93E2-4B57212AD1D3}" dt="2022-10-27T00:29:32.576" v="23" actId="478"/>
          <ac:spMkLst>
            <pc:docMk/>
            <pc:sldMk cId="2823517135" sldId="305"/>
            <ac:spMk id="9" creationId="{09D822DE-BA6F-C66F-6544-3BFD0B3265E2}"/>
          </ac:spMkLst>
        </pc:spChg>
        <pc:spChg chg="del">
          <ac:chgData name="Maggie Man" userId="49d1c448-8712-4fa4-a132-74ce662a89fe" providerId="ADAL" clId="{7B8E1A2C-E0D7-41E2-93E2-4B57212AD1D3}" dt="2022-10-27T00:29:35.003" v="24" actId="478"/>
          <ac:spMkLst>
            <pc:docMk/>
            <pc:sldMk cId="2823517135" sldId="305"/>
            <ac:spMk id="10" creationId="{EFC1A127-A2D7-9D36-6420-F265FE8662E6}"/>
          </ac:spMkLst>
        </pc:spChg>
      </pc:sldChg>
      <pc:sldChg chg="delSp mod">
        <pc:chgData name="Maggie Man" userId="49d1c448-8712-4fa4-a132-74ce662a89fe" providerId="ADAL" clId="{7B8E1A2C-E0D7-41E2-93E2-4B57212AD1D3}" dt="2022-10-27T00:29:40.920" v="26" actId="478"/>
        <pc:sldMkLst>
          <pc:docMk/>
          <pc:sldMk cId="4178404139" sldId="306"/>
        </pc:sldMkLst>
        <pc:spChg chg="del">
          <ac:chgData name="Maggie Man" userId="49d1c448-8712-4fa4-a132-74ce662a89fe" providerId="ADAL" clId="{7B8E1A2C-E0D7-41E2-93E2-4B57212AD1D3}" dt="2022-10-27T00:29:38.123" v="25" actId="478"/>
          <ac:spMkLst>
            <pc:docMk/>
            <pc:sldMk cId="4178404139" sldId="306"/>
            <ac:spMk id="9" creationId="{09D822DE-BA6F-C66F-6544-3BFD0B3265E2}"/>
          </ac:spMkLst>
        </pc:spChg>
        <pc:spChg chg="del">
          <ac:chgData name="Maggie Man" userId="49d1c448-8712-4fa4-a132-74ce662a89fe" providerId="ADAL" clId="{7B8E1A2C-E0D7-41E2-93E2-4B57212AD1D3}" dt="2022-10-27T00:29:40.920" v="26" actId="478"/>
          <ac:spMkLst>
            <pc:docMk/>
            <pc:sldMk cId="4178404139" sldId="306"/>
            <ac:spMk id="10" creationId="{EFC1A127-A2D7-9D36-6420-F265FE8662E6}"/>
          </ac:spMkLst>
        </pc:spChg>
      </pc:sldChg>
      <pc:sldChg chg="delSp mod">
        <pc:chgData name="Maggie Man" userId="49d1c448-8712-4fa4-a132-74ce662a89fe" providerId="ADAL" clId="{7B8E1A2C-E0D7-41E2-93E2-4B57212AD1D3}" dt="2022-10-27T00:28:54.422" v="11" actId="478"/>
        <pc:sldMkLst>
          <pc:docMk/>
          <pc:sldMk cId="1423171188" sldId="308"/>
        </pc:sldMkLst>
        <pc:spChg chg="del">
          <ac:chgData name="Maggie Man" userId="49d1c448-8712-4fa4-a132-74ce662a89fe" providerId="ADAL" clId="{7B8E1A2C-E0D7-41E2-93E2-4B57212AD1D3}" dt="2022-10-27T00:28:51.872" v="10" actId="478"/>
          <ac:spMkLst>
            <pc:docMk/>
            <pc:sldMk cId="1423171188" sldId="308"/>
            <ac:spMk id="16" creationId="{C4F28E0B-8539-4F7F-3586-33592557DE56}"/>
          </ac:spMkLst>
        </pc:spChg>
        <pc:spChg chg="del">
          <ac:chgData name="Maggie Man" userId="49d1c448-8712-4fa4-a132-74ce662a89fe" providerId="ADAL" clId="{7B8E1A2C-E0D7-41E2-93E2-4B57212AD1D3}" dt="2022-10-27T00:28:54.422" v="11" actId="478"/>
          <ac:spMkLst>
            <pc:docMk/>
            <pc:sldMk cId="1423171188" sldId="308"/>
            <ac:spMk id="17" creationId="{23FE9815-5BA9-5DC3-A9E4-90132ECEBF4B}"/>
          </ac:spMkLst>
        </pc:spChg>
      </pc:sldChg>
      <pc:sldChg chg="modSp mod">
        <pc:chgData name="Maggie Man" userId="49d1c448-8712-4fa4-a132-74ce662a89fe" providerId="ADAL" clId="{7B8E1A2C-E0D7-41E2-93E2-4B57212AD1D3}" dt="2022-10-26T23:28:19.958" v="0"/>
        <pc:sldMkLst>
          <pc:docMk/>
          <pc:sldMk cId="0" sldId="309"/>
        </pc:sldMkLst>
        <pc:spChg chg="mod">
          <ac:chgData name="Maggie Man" userId="49d1c448-8712-4fa4-a132-74ce662a89fe" providerId="ADAL" clId="{7B8E1A2C-E0D7-41E2-93E2-4B57212AD1D3}" dt="2022-10-26T23:28:19.958" v="0"/>
          <ac:spMkLst>
            <pc:docMk/>
            <pc:sldMk cId="0" sldId="309"/>
            <ac:spMk id="1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defRPr>
                <a:latin typeface="Times" pitchFamily="18" charset="0"/>
                <a:ea typeface="Osaka"/>
                <a:cs typeface="Osak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pitchFamily="18" charset="0"/>
              <a:ea typeface="Osaka"/>
              <a:cs typeface="Osaka"/>
            </a:endParaRPr>
          </a:p>
        </p:txBody>
      </p:sp>
      <p:sp>
        <p:nvSpPr>
          <p:cNvPr id="49155"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a:latin typeface="Times" pitchFamily="18" charset="0"/>
                <a:ea typeface="Osaka"/>
                <a:cs typeface="Osaka"/>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pitchFamily="18" charset="0"/>
              <a:ea typeface="Osaka"/>
              <a:cs typeface="Osaka"/>
            </a:endParaRPr>
          </a:p>
        </p:txBody>
      </p:sp>
      <p:sp>
        <p:nvSpPr>
          <p:cNvPr id="49156" name="Rectangle 4"/>
          <p:cNvSpPr>
            <a:spLocks noGrp="1" noChangeArrowheads="1"/>
          </p:cNvSpPr>
          <p:nvPr>
            <p:ph type="ftr" sz="quarter" idx="2"/>
          </p:nvPr>
        </p:nvSpPr>
        <p:spPr bwMode="auto">
          <a:xfrm>
            <a:off x="0" y="9428163"/>
            <a:ext cx="2946400" cy="496888"/>
          </a:xfrm>
          <a:prstGeom prst="rect">
            <a:avLst/>
          </a:prstGeom>
          <a:noFill/>
          <a:ln w="9525">
            <a:noFill/>
            <a:miter lim="800000"/>
          </a:ln>
          <a:effectLst/>
        </p:spPr>
        <p:txBody>
          <a:bodyPr vert="horz" wrap="square" lIns="91440" tIns="45720" rIns="91440" bIns="45720" numCol="1" anchor="b" anchorCtr="0" compatLnSpc="1"/>
          <a:lstStyle>
            <a:lvl1pPr>
              <a:defRPr>
                <a:latin typeface="Times" pitchFamily="18" charset="0"/>
                <a:ea typeface="Osaka"/>
                <a:cs typeface="Osak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ja-JP" sz="1200" b="0" i="0" u="none" strike="noStrike" kern="1200" cap="none" spc="0" normalizeH="0" baseline="0" noProof="0">
              <a:ln>
                <a:noFill/>
              </a:ln>
              <a:solidFill>
                <a:schemeClr val="tx1"/>
              </a:solidFill>
              <a:effectLst/>
              <a:uLnTx/>
              <a:uFillTx/>
              <a:latin typeface="Times" pitchFamily="18" charset="0"/>
              <a:ea typeface="Osaka"/>
              <a:cs typeface="Osaka"/>
            </a:endParaRPr>
          </a:p>
        </p:txBody>
      </p:sp>
      <p:sp>
        <p:nvSpPr>
          <p:cNvPr id="49157" name="Rectangle 5"/>
          <p:cNvSpPr>
            <a:spLocks noGrp="1" noChangeArrowheads="1"/>
          </p:cNvSpPr>
          <p:nvPr>
            <p:ph type="sldNum" sz="quarter" idx="3"/>
          </p:nvPr>
        </p:nvSpPr>
        <p:spPr bwMode="auto">
          <a:xfrm>
            <a:off x="3849688" y="9428163"/>
            <a:ext cx="2946400" cy="496888"/>
          </a:xfrm>
          <a:prstGeom prst="rect">
            <a:avLst/>
          </a:prstGeom>
          <a:noFill/>
          <a:ln w="9525">
            <a:noFill/>
            <a:miter lim="800000"/>
          </a:ln>
          <a:effectLst/>
        </p:spPr>
        <p:txBody>
          <a:bodyPr vert="horz" wrap="square" lIns="91440" tIns="45720" rIns="91440" bIns="45720" numCol="1" anchor="b" anchorCtr="0" compatLnSpc="1"/>
          <a:lstStyle/>
          <a:p>
            <a:pPr lvl="0" algn="r" eaLnBrk="1" hangingPunct="1"/>
            <a:fld id="{9A0DB2DC-4C9A-4742-B13C-FB6460FD3503}" type="slidenum">
              <a:rPr lang="en-US" altLang="ja-JP" dirty="0">
                <a:latin typeface="Times" pitchFamily="18" charset="0"/>
                <a:ea typeface="Osaka"/>
              </a:rPr>
              <a:t>‹#›</a:t>
            </a:fld>
            <a:endParaRPr lang="en-US" altLang="ja-JP">
              <a:latin typeface="Times" pitchFamily="18" charset="0"/>
              <a:ea typeface="Osaka"/>
            </a:endParaRPr>
          </a:p>
        </p:txBody>
      </p:sp>
    </p:spTree>
    <p:extLst>
      <p:ext uri="{BB962C8B-B14F-4D97-AF65-F5344CB8AC3E}">
        <p14:creationId xmlns:p14="http://schemas.microsoft.com/office/powerpoint/2010/main" val="1194112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66" descr="note-C"/>
          <p:cNvPicPr>
            <a:picLocks noChangeAspect="1"/>
          </p:cNvPicPr>
          <p:nvPr/>
        </p:nvPicPr>
        <p:blipFill>
          <a:blip r:embed="rId2"/>
          <a:stretch>
            <a:fillRect/>
          </a:stretch>
        </p:blipFill>
        <p:spPr>
          <a:xfrm>
            <a:off x="844550" y="4778375"/>
            <a:ext cx="5170488" cy="4149725"/>
          </a:xfrm>
          <a:prstGeom prst="rect">
            <a:avLst/>
          </a:prstGeom>
          <a:noFill/>
          <a:ln w="9525">
            <a:noFill/>
          </a:ln>
        </p:spPr>
      </p:pic>
      <p:sp>
        <p:nvSpPr>
          <p:cNvPr id="6147" name="Rectangle 4"/>
          <p:cNvSpPr>
            <a:spLocks noGrp="1" noRot="1" noChangeAspect="1" noTextEdit="1"/>
          </p:cNvSpPr>
          <p:nvPr>
            <p:ph type="sldImg" idx="2"/>
          </p:nvPr>
        </p:nvSpPr>
        <p:spPr>
          <a:xfrm>
            <a:off x="917575" y="744538"/>
            <a:ext cx="4962525" cy="3722687"/>
          </a:xfrm>
          <a:prstGeom prst="rect">
            <a:avLst/>
          </a:prstGeom>
          <a:noFill/>
          <a:ln w="9525" cap="flat" cmpd="sng">
            <a:solidFill>
              <a:srgbClr val="000000"/>
            </a:solidFill>
            <a:prstDash val="solid"/>
            <a:miter/>
            <a:headEnd type="none" w="med" len="med"/>
            <a:tailEnd type="none" w="med" len="med"/>
          </a:ln>
        </p:spPr>
      </p:sp>
      <p:sp>
        <p:nvSpPr>
          <p:cNvPr id="4101" name="Rectangle 5"/>
          <p:cNvSpPr>
            <a:spLocks noGrp="1" noChangeArrowheads="1"/>
          </p:cNvSpPr>
          <p:nvPr>
            <p:ph type="body" sz="quarter" idx="3"/>
          </p:nvPr>
        </p:nvSpPr>
        <p:spPr bwMode="auto">
          <a:xfrm>
            <a:off x="1133475" y="5129213"/>
            <a:ext cx="4681538" cy="33909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マスタ テキストの書式設定</a:t>
            </a:r>
          </a:p>
          <a:p>
            <a:pPr marL="457200" marR="0" lvl="1"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2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p>
          <a:p>
            <a:pPr marL="914400" marR="0" lvl="2"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3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p>
          <a:p>
            <a:pPr marL="1371600" marR="0" lvl="3"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4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p>
          <a:p>
            <a:pPr marL="1828800" marR="0" lvl="4" indent="0" algn="l" defTabSz="914400" rtl="0" eaLnBrk="0" fontAlgn="base" latinLnBrk="0" hangingPunct="0">
              <a:lnSpc>
                <a:spcPts val="1400"/>
              </a:lnSpc>
              <a:spcBef>
                <a:spcPct val="0"/>
              </a:spcBef>
              <a:spcAft>
                <a:spcPct val="0"/>
              </a:spcAft>
              <a:buClrTx/>
              <a:buSzTx/>
              <a:buFontTx/>
              <a:buNone/>
              <a:defRPr/>
            </a:pP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第 </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5 </a:t>
            </a:r>
            <a:r>
              <a:rPr kumimoji="1" lang="ja-JP" altLang="en-US"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レベル</a:t>
            </a:r>
            <a:r>
              <a:rPr kumimoji="1" lang="en-US" altLang="ja-JP" sz="1000" b="0" i="0" u="none" strike="noStrike" kern="1200" cap="none" spc="0" normalizeH="0" baseline="0" noProof="0">
                <a:ln>
                  <a:noFill/>
                </a:ln>
                <a:solidFill>
                  <a:schemeClr val="tx1"/>
                </a:solidFill>
                <a:effectLst/>
                <a:uLnTx/>
                <a:uFillTx/>
                <a:latin typeface="MS Gothic" panose="020B0609070205080204" pitchFamily="49" charset="-128"/>
                <a:ea typeface="MS PMincho" panose="02020600040205080304" pitchFamily="18" charset="-128"/>
                <a:cs typeface="MS PMincho" panose="02020600040205080304" pitchFamily="18" charset="-128"/>
              </a:rPr>
              <a:t>a</a:t>
            </a:r>
          </a:p>
        </p:txBody>
      </p:sp>
      <p:sp>
        <p:nvSpPr>
          <p:cNvPr id="4103" name="Rectangle 7"/>
          <p:cNvSpPr>
            <a:spLocks noGrp="1" noChangeArrowheads="1"/>
          </p:cNvSpPr>
          <p:nvPr>
            <p:ph type="sldNum" sz="quarter" idx="5"/>
          </p:nvPr>
        </p:nvSpPr>
        <p:spPr bwMode="auto">
          <a:xfrm>
            <a:off x="5513388" y="8685213"/>
            <a:ext cx="454025" cy="166688"/>
          </a:xfrm>
          <a:prstGeom prst="rect">
            <a:avLst/>
          </a:prstGeom>
          <a:noFill/>
          <a:ln w="9525">
            <a:noFill/>
            <a:miter lim="800000"/>
          </a:ln>
          <a:effectLst/>
        </p:spPr>
        <p:txBody>
          <a:bodyPr vert="horz" wrap="square" lIns="91440" tIns="45720" rIns="91440" bIns="45720" numCol="1" anchor="ctr" anchorCtr="0" compatLnSpc="1"/>
          <a:lstStyle/>
          <a:p>
            <a:pPr lvl="0" algn="r" eaLnBrk="1" hangingPunct="1"/>
            <a:fld id="{9A0DB2DC-4C9A-4742-B13C-FB6460FD3503}" type="slidenum">
              <a:rPr lang="en-US" altLang="ja-JP" sz="1000" dirty="0"/>
              <a:t>‹#›</a:t>
            </a:fld>
            <a:endParaRPr lang="en-US" altLang="ja-JP" sz="1000"/>
          </a:p>
        </p:txBody>
      </p:sp>
    </p:spTree>
    <p:extLst>
      <p:ext uri="{BB962C8B-B14F-4D97-AF65-F5344CB8AC3E}">
        <p14:creationId xmlns:p14="http://schemas.microsoft.com/office/powerpoint/2010/main" val="1834280452"/>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1pPr>
    <a:lvl2pPr marL="4572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2pPr>
    <a:lvl3pPr marL="9144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3pPr>
    <a:lvl4pPr marL="13716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4pPr>
    <a:lvl5pPr marL="1828800" algn="l" rtl="0" eaLnBrk="0" fontAlgn="base" hangingPunct="0">
      <a:lnSpc>
        <a:spcPts val="1400"/>
      </a:lnSpc>
      <a:spcBef>
        <a:spcPct val="0"/>
      </a:spcBef>
      <a:spcAft>
        <a:spcPct val="0"/>
      </a:spcAft>
      <a:defRPr kumimoji="1" sz="1000" kern="1200">
        <a:solidFill>
          <a:schemeClr val="tx1"/>
        </a:solidFill>
        <a:latin typeface="MS Gothic" panose="020B0609070205080204" pitchFamily="49" charset="-128"/>
        <a:ea typeface="MS PMincho" panose="02020600040205080304" pitchFamily="18" charset="-128"/>
        <a:cs typeface="MS PMincho" panose="02020600040205080304" pitchFamily="18"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p:cNvSpPr>
          <p:nvPr>
            <p:ph type="sldNum" sz="quarter"/>
          </p:nvPr>
        </p:nvSpPr>
        <p:spPr>
          <a:xfrm>
            <a:off x="5513388" y="8685213"/>
            <a:ext cx="454025" cy="166687"/>
          </a:xfrm>
          <a:prstGeom prst="rect">
            <a:avLst/>
          </a:prstGeom>
          <a:noFill/>
          <a:ln w="9525">
            <a:noFill/>
          </a:ln>
        </p:spPr>
        <p:txBody>
          <a:bodyPr anchor="ctr"/>
          <a:lstStyle/>
          <a:p>
            <a:pPr lvl="0" algn="r" eaLnBrk="1" hangingPunct="1">
              <a:lnSpc>
                <a:spcPct val="100000"/>
              </a:lnSpc>
            </a:pPr>
            <a:fld id="{9A0DB2DC-4C9A-4742-B13C-FB6460FD3503}" type="slidenum">
              <a:rPr lang="en-US" altLang="ja-JP" dirty="0">
                <a:ea typeface="MS Gothic" panose="020B0609070205080204" pitchFamily="49" charset="-128"/>
              </a:rPr>
              <a:t>1</a:t>
            </a:fld>
            <a:endParaRPr lang="en-US" altLang="ja-JP">
              <a:ea typeface="MS Gothic" panose="020B0609070205080204" pitchFamily="49" charset="-128"/>
            </a:endParaRPr>
          </a:p>
        </p:txBody>
      </p:sp>
      <p:sp>
        <p:nvSpPr>
          <p:cNvPr id="7171" name="Rectangle 2"/>
          <p:cNvSpPr>
            <a:spLocks noGrp="1" noRot="1" noChangeAspect="1" noTextEdit="1"/>
          </p:cNvSpPr>
          <p:nvPr>
            <p:ph type="sldImg"/>
          </p:nvPr>
        </p:nvSpPr>
        <p:spPr>
          <a:ln/>
        </p:spPr>
      </p:sp>
      <p:sp>
        <p:nvSpPr>
          <p:cNvPr id="7172" name="Rectangle 3"/>
          <p:cNvSpPr>
            <a:spLocks noGrp="1"/>
          </p:cNvSpPr>
          <p:nvPr>
            <p:ph type="body" idx="1"/>
          </p:nvPr>
        </p:nvSpPr>
        <p:spPr>
          <a:ln/>
        </p:spPr>
        <p:txBody>
          <a:bodyPr wrap="square" lIns="91440" tIns="45720" rIns="91440" bIns="45720" anchor="t"/>
          <a:lstStyle/>
          <a:p>
            <a:pPr lvl="0" eaLnBrk="1" hangingPunct="1"/>
            <a:endParaRPr lang="en-US" altLang="zh-TW"/>
          </a:p>
        </p:txBody>
      </p:sp>
    </p:spTree>
    <p:extLst>
      <p:ext uri="{BB962C8B-B14F-4D97-AF65-F5344CB8AC3E}">
        <p14:creationId xmlns:p14="http://schemas.microsoft.com/office/powerpoint/2010/main" val="569598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AU"/>
          </a:p>
        </p:txBody>
      </p:sp>
    </p:spTree>
    <p:extLst>
      <p:ext uri="{BB962C8B-B14F-4D97-AF65-F5344CB8AC3E}">
        <p14:creationId xmlns:p14="http://schemas.microsoft.com/office/powerpoint/2010/main" val="1112390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606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801608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992693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097409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052020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878629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2256405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18372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429145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ja-JP" altLang="en-US"/>
              <a:t>マスタ サブタイトルの書式設定</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77026" y="203200"/>
            <a:ext cx="2105025" cy="59134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58776" y="203200"/>
            <a:ext cx="6165850" cy="59134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6935" y="3633970"/>
            <a:ext cx="1434464"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5670996" y="3"/>
            <a:ext cx="362388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389009" y="209031"/>
            <a:ext cx="6249917" cy="1147969"/>
          </a:xfrm>
          <a:prstGeom prst="rect">
            <a:avLst/>
          </a:prstGeom>
        </p:spPr>
        <p:txBody>
          <a:bodyPr bIns="0" anchor="b">
            <a:normAutofit/>
          </a:bodyPr>
          <a:lstStyle>
            <a:lvl1pPr>
              <a:defRPr sz="2475" b="1">
                <a:solidFill>
                  <a:schemeClr val="bg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id="{1FAE0C34-9220-45F0-9FC2-9FE7C994E7BD}"/>
              </a:ext>
            </a:extLst>
          </p:cNvPr>
          <p:cNvSpPr>
            <a:spLocks noGrp="1"/>
          </p:cNvSpPr>
          <p:nvPr>
            <p:ph idx="1"/>
          </p:nvPr>
        </p:nvSpPr>
        <p:spPr>
          <a:xfrm>
            <a:off x="389008" y="1671927"/>
            <a:ext cx="8126342" cy="450503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888215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mparision with Subtitl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6935" y="3633970"/>
            <a:ext cx="1434464"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5670996" y="3"/>
            <a:ext cx="362388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17" name="Text Placeholder 2">
            <a:extLst>
              <a:ext uri="{FF2B5EF4-FFF2-40B4-BE49-F238E27FC236}">
                <a16:creationId xmlns:a16="http://schemas.microsoft.com/office/drawing/2014/main" id="{B2E19FBD-2379-4B3B-910D-F51E007CB63F}"/>
              </a:ext>
            </a:extLst>
          </p:cNvPr>
          <p:cNvSpPr>
            <a:spLocks noGrp="1"/>
          </p:cNvSpPr>
          <p:nvPr userDrawn="1">
            <p:ph type="body" idx="1"/>
          </p:nvPr>
        </p:nvSpPr>
        <p:spPr>
          <a:xfrm>
            <a:off x="390523" y="2104888"/>
            <a:ext cx="4106468" cy="781188"/>
          </a:xfrm>
          <a:prstGeom prst="rect">
            <a:avLst/>
          </a:prstGeom>
        </p:spPr>
        <p:txBody>
          <a:bodyPr anchor="b">
            <a:normAutofit/>
          </a:bodyPr>
          <a:lstStyle>
            <a:lvl1pPr marL="0" indent="0">
              <a:lnSpc>
                <a:spcPct val="100000"/>
              </a:lnSpc>
              <a:spcBef>
                <a:spcPts val="0"/>
              </a:spcBef>
              <a:buNone/>
              <a:defRPr sz="1575" b="1">
                <a:solidFill>
                  <a:srgbClr val="FFC000"/>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noProof="0"/>
              <a:t>Click to edit Master text styles</a:t>
            </a:r>
          </a:p>
        </p:txBody>
      </p:sp>
      <p:sp>
        <p:nvSpPr>
          <p:cNvPr id="18" name="Content Placeholder 3" title="Bullet Points">
            <a:extLst>
              <a:ext uri="{FF2B5EF4-FFF2-40B4-BE49-F238E27FC236}">
                <a16:creationId xmlns:a16="http://schemas.microsoft.com/office/drawing/2014/main" id="{8715E757-6584-4841-8154-C92E70E0CD6B}"/>
              </a:ext>
            </a:extLst>
          </p:cNvPr>
          <p:cNvSpPr>
            <a:spLocks noGrp="1"/>
          </p:cNvSpPr>
          <p:nvPr userDrawn="1">
            <p:ph sz="half" idx="13"/>
          </p:nvPr>
        </p:nvSpPr>
        <p:spPr>
          <a:xfrm>
            <a:off x="390523" y="2886079"/>
            <a:ext cx="4106468"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19" name="Text Placeholder 4">
            <a:extLst>
              <a:ext uri="{FF2B5EF4-FFF2-40B4-BE49-F238E27FC236}">
                <a16:creationId xmlns:a16="http://schemas.microsoft.com/office/drawing/2014/main" id="{47CDC5A2-8836-4ED3-8E78-18C24853D882}"/>
              </a:ext>
            </a:extLst>
          </p:cNvPr>
          <p:cNvSpPr>
            <a:spLocks noGrp="1"/>
          </p:cNvSpPr>
          <p:nvPr userDrawn="1">
            <p:ph type="body" sz="quarter" idx="14"/>
          </p:nvPr>
        </p:nvSpPr>
        <p:spPr>
          <a:xfrm>
            <a:off x="4640035" y="2104888"/>
            <a:ext cx="4106700" cy="781188"/>
          </a:xfrm>
          <a:prstGeom prst="rect">
            <a:avLst/>
          </a:prstGeom>
        </p:spPr>
        <p:txBody>
          <a:bodyPr anchor="b">
            <a:normAutofit/>
          </a:bodyPr>
          <a:lstStyle>
            <a:lvl1pPr marL="0" indent="0">
              <a:lnSpc>
                <a:spcPct val="100000"/>
              </a:lnSpc>
              <a:buNone/>
              <a:defRPr sz="1575" b="1">
                <a:solidFill>
                  <a:srgbClr val="FFC000"/>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noProof="0"/>
              <a:t>Click to edit Master text styles</a:t>
            </a:r>
          </a:p>
        </p:txBody>
      </p:sp>
      <p:sp>
        <p:nvSpPr>
          <p:cNvPr id="20" name="Content Placeholder 5" title="Bullet Points">
            <a:extLst>
              <a:ext uri="{FF2B5EF4-FFF2-40B4-BE49-F238E27FC236}">
                <a16:creationId xmlns:a16="http://schemas.microsoft.com/office/drawing/2014/main" id="{D957FBD7-2C3C-4DD1-954F-DF1E007BE590}"/>
              </a:ext>
            </a:extLst>
          </p:cNvPr>
          <p:cNvSpPr>
            <a:spLocks noGrp="1"/>
          </p:cNvSpPr>
          <p:nvPr userDrawn="1">
            <p:ph sz="quarter" idx="15"/>
          </p:nvPr>
        </p:nvSpPr>
        <p:spPr>
          <a:xfrm>
            <a:off x="4640035" y="2886079"/>
            <a:ext cx="4106700" cy="3232149"/>
          </a:xfrm>
          <a:prstGeom prst="rect">
            <a:avLst/>
          </a:prstGeom>
        </p:spPr>
        <p:txBody>
          <a:bodyPr>
            <a:normAutofit/>
          </a:bodyPr>
          <a:lstStyle>
            <a:lvl1pPr>
              <a:defRPr lang="en-US" dirty="0">
                <a:solidFill>
                  <a:schemeClr val="bg1"/>
                </a:solidFill>
              </a:defRPr>
            </a:lvl1pPr>
            <a:lvl2pPr>
              <a:defRPr lang="en-US" dirty="0">
                <a:solidFill>
                  <a:schemeClr val="bg1"/>
                </a:solidFill>
              </a:defRPr>
            </a:lvl2pPr>
            <a:lvl3pPr>
              <a:defRPr lang="en-US" dirty="0">
                <a:solidFill>
                  <a:schemeClr val="bg1"/>
                </a:solidFill>
              </a:defRPr>
            </a:lvl3pPr>
            <a:lvl4pPr>
              <a:defRPr lang="en-US" dirty="0">
                <a:solidFill>
                  <a:schemeClr val="bg1"/>
                </a:solidFill>
              </a:defRPr>
            </a:lvl4pPr>
            <a:lvl5pPr>
              <a:defRPr lang="en-IN" dirty="0">
                <a:solidFill>
                  <a:schemeClr val="bg1"/>
                </a:solidFill>
              </a:defRPr>
            </a:lvl5pPr>
          </a:lstStyle>
          <a:p>
            <a:pPr lvl="0">
              <a:buClr>
                <a:schemeClr val="accent2"/>
              </a:buClr>
            </a:pPr>
            <a:r>
              <a:rPr lang="en-US" noProof="0"/>
              <a:t>Click to edit Master text styles</a:t>
            </a:r>
          </a:p>
          <a:p>
            <a:pPr lvl="1">
              <a:buClr>
                <a:schemeClr val="accent2"/>
              </a:buClr>
            </a:pPr>
            <a:r>
              <a:rPr lang="en-US" noProof="0"/>
              <a:t>Second level</a:t>
            </a:r>
          </a:p>
          <a:p>
            <a:pPr lvl="2">
              <a:buClr>
                <a:schemeClr val="accent2"/>
              </a:buClr>
            </a:pPr>
            <a:r>
              <a:rPr lang="en-US" noProof="0"/>
              <a:t>Third level</a:t>
            </a:r>
          </a:p>
          <a:p>
            <a:pPr lvl="3">
              <a:buClr>
                <a:schemeClr val="accent2"/>
              </a:buClr>
            </a:pPr>
            <a:r>
              <a:rPr lang="en-US" noProof="0"/>
              <a:t>Fourth level</a:t>
            </a:r>
          </a:p>
          <a:p>
            <a:pPr lvl="4">
              <a:buClr>
                <a:schemeClr val="accent2"/>
              </a:buClr>
            </a:pPr>
            <a:r>
              <a:rPr lang="en-US" noProof="0"/>
              <a:t>Fifth level</a:t>
            </a:r>
          </a:p>
        </p:txBody>
      </p:sp>
      <p:sp>
        <p:nvSpPr>
          <p:cNvPr id="24" name="Text Placeholder 4" title="Subtitle">
            <a:extLst>
              <a:ext uri="{FF2B5EF4-FFF2-40B4-BE49-F238E27FC236}">
                <a16:creationId xmlns:a16="http://schemas.microsoft.com/office/drawing/2014/main" id="{77DB65FF-A89E-4562-8251-2BB63EFDD28E}"/>
              </a:ext>
            </a:extLst>
          </p:cNvPr>
          <p:cNvSpPr>
            <a:spLocks noGrp="1"/>
          </p:cNvSpPr>
          <p:nvPr userDrawn="1">
            <p:ph type="body" sz="quarter" idx="16" hasCustomPrompt="1"/>
          </p:nvPr>
        </p:nvSpPr>
        <p:spPr>
          <a:xfrm>
            <a:off x="390371" y="1376935"/>
            <a:ext cx="5526447" cy="608895"/>
          </a:xfrm>
          <a:prstGeom prst="rect">
            <a:avLst/>
          </a:prstGeom>
        </p:spPr>
        <p:txBody>
          <a:bodyPr/>
          <a:lstStyle>
            <a:lvl1pPr marL="0" indent="0">
              <a:buNone/>
              <a:defRPr sz="1125" spc="169">
                <a:solidFill>
                  <a:schemeClr val="bg1"/>
                </a:solidFill>
              </a:defRPr>
            </a:lvl1pPr>
            <a:lvl2pPr marL="257175" indent="0">
              <a:buNone/>
              <a:defRPr/>
            </a:lvl2pPr>
          </a:lstStyle>
          <a:p>
            <a:pPr lvl="0"/>
            <a:r>
              <a:rPr lang="en-US" noProof="0"/>
              <a:t>CLICK TO SUBTITLE STYLE</a:t>
            </a:r>
          </a:p>
        </p:txBody>
      </p:sp>
      <p:sp>
        <p:nvSpPr>
          <p:cNvPr id="36" name="Parallelogram 35">
            <a:extLst>
              <a:ext uri="{FF2B5EF4-FFF2-40B4-BE49-F238E27FC236}">
                <a16:creationId xmlns:a16="http://schemas.microsoft.com/office/drawing/2014/main" id="{4EBB76E7-943E-4038-B700-114F66FBC609}"/>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p:txBody>
          <a:bodyPr/>
          <a:lstStyle>
            <a:lvl1pPr algn="l">
              <a:defRPr/>
            </a:lvl1p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userDrawn="1">
            <p:ph type="title" hasCustomPrompt="1"/>
          </p:nvPr>
        </p:nvSpPr>
        <p:spPr>
          <a:xfrm>
            <a:off x="389009" y="209031"/>
            <a:ext cx="6249917" cy="1147969"/>
          </a:xfrm>
          <a:prstGeom prst="rect">
            <a:avLst/>
          </a:prstGeom>
        </p:spPr>
        <p:txBody>
          <a:bodyPr bIns="0" anchor="b">
            <a:normAutofit/>
          </a:bodyPr>
          <a:lstStyle>
            <a:lvl1pPr>
              <a:defRPr sz="2475" b="1">
                <a:solidFill>
                  <a:schemeClr val="bg1"/>
                </a:solidFill>
              </a:defRPr>
            </a:lvl1pPr>
          </a:lstStyle>
          <a:p>
            <a:r>
              <a:rPr lang="en-US" noProof="0"/>
              <a:t>Click to Edit Master Title Style </a:t>
            </a:r>
          </a:p>
        </p:txBody>
      </p:sp>
      <p:pic>
        <p:nvPicPr>
          <p:cNvPr id="21" name="Picture 20" descr="A picture containing food&#10;&#10;Description automatically generated">
            <a:extLst>
              <a:ext uri="{FF2B5EF4-FFF2-40B4-BE49-F238E27FC236}">
                <a16:creationId xmlns:a16="http://schemas.microsoft.com/office/drawing/2014/main" id="{6E8EB3B4-763F-4BFE-AEBE-76A5B7CA9F2B}"/>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74647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ank you">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0A6720D-B182-4290-BD91-1D1E4D930603}"/>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9" name="Text Placeholder 3">
            <a:extLst>
              <a:ext uri="{FF2B5EF4-FFF2-40B4-BE49-F238E27FC236}">
                <a16:creationId xmlns:a16="http://schemas.microsoft.com/office/drawing/2014/main" id="{A488AB73-8058-4FB5-9619-FCECCA9F3941}"/>
              </a:ext>
            </a:extLst>
          </p:cNvPr>
          <p:cNvSpPr>
            <a:spLocks noGrp="1"/>
          </p:cNvSpPr>
          <p:nvPr>
            <p:ph type="body" sz="quarter" idx="15" hasCustomPrompt="1"/>
          </p:nvPr>
        </p:nvSpPr>
        <p:spPr>
          <a:xfrm>
            <a:off x="5117198" y="3461163"/>
            <a:ext cx="2584337" cy="288000"/>
          </a:xfrm>
          <a:prstGeom prst="rect">
            <a:avLst/>
          </a:prstGeom>
        </p:spPr>
        <p:txBody>
          <a:bodyPr/>
          <a:lstStyle>
            <a:lvl1pPr marL="0" indent="0">
              <a:buNone/>
              <a:defRPr sz="1013">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id="{359BE165-3EB5-4C11-8B53-6E98C0BC2E65}"/>
              </a:ext>
            </a:extLst>
          </p:cNvPr>
          <p:cNvSpPr>
            <a:spLocks noGrp="1"/>
          </p:cNvSpPr>
          <p:nvPr>
            <p:ph type="body" sz="quarter" idx="16" hasCustomPrompt="1"/>
          </p:nvPr>
        </p:nvSpPr>
        <p:spPr>
          <a:xfrm>
            <a:off x="5117198" y="3839451"/>
            <a:ext cx="2584337" cy="288000"/>
          </a:xfrm>
          <a:prstGeom prst="rect">
            <a:avLst/>
          </a:prstGeom>
        </p:spPr>
        <p:txBody>
          <a:bodyPr/>
          <a:lstStyle>
            <a:lvl1pPr marL="0" indent="0">
              <a:buNone/>
              <a:defRPr sz="1013">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id="{79D05293-35AD-495F-A7AE-942398090B15}"/>
              </a:ext>
            </a:extLst>
          </p:cNvPr>
          <p:cNvSpPr>
            <a:spLocks noGrp="1"/>
          </p:cNvSpPr>
          <p:nvPr>
            <p:ph type="body" sz="quarter" idx="17" hasCustomPrompt="1"/>
          </p:nvPr>
        </p:nvSpPr>
        <p:spPr>
          <a:xfrm>
            <a:off x="5117198" y="4216669"/>
            <a:ext cx="2584337" cy="289070"/>
          </a:xfrm>
          <a:prstGeom prst="rect">
            <a:avLst/>
          </a:prstGeom>
        </p:spPr>
        <p:txBody>
          <a:bodyPr/>
          <a:lstStyle>
            <a:lvl1pPr marL="0" indent="0">
              <a:buNone/>
              <a:defRPr sz="1013">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id="{997A03F2-8D8A-4425-9F56-66DB33CE11A1}"/>
              </a:ext>
            </a:extLst>
          </p:cNvPr>
          <p:cNvSpPr>
            <a:spLocks noGrp="1"/>
          </p:cNvSpPr>
          <p:nvPr>
            <p:ph type="body" sz="quarter" idx="18" hasCustomPrompt="1"/>
          </p:nvPr>
        </p:nvSpPr>
        <p:spPr>
          <a:xfrm>
            <a:off x="5117198" y="4594957"/>
            <a:ext cx="2584337" cy="288000"/>
          </a:xfrm>
          <a:prstGeom prst="rect">
            <a:avLst/>
          </a:prstGeom>
        </p:spPr>
        <p:txBody>
          <a:bodyPr/>
          <a:lstStyle>
            <a:lvl1pPr marL="0" indent="0">
              <a:buNone/>
              <a:defRPr sz="1013">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id="{A30A8F28-98F4-425F-A750-78192A157DF4}"/>
              </a:ext>
            </a:extLst>
          </p:cNvPr>
          <p:cNvSpPr/>
          <p:nvPr userDrawn="1"/>
        </p:nvSpPr>
        <p:spPr>
          <a:xfrm>
            <a:off x="4844205" y="3505249"/>
            <a:ext cx="194156"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21431" tIns="21431" rIns="21431" bIns="21431" anchor="ctr"/>
          <a:lstStyle/>
          <a:p>
            <a:pPr algn="ctr" defTabSz="257175">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1688" noProof="0"/>
          </a:p>
        </p:txBody>
      </p:sp>
      <p:sp>
        <p:nvSpPr>
          <p:cNvPr id="15" name="Shape 4186">
            <a:extLst>
              <a:ext uri="{FF2B5EF4-FFF2-40B4-BE49-F238E27FC236}">
                <a16:creationId xmlns:a16="http://schemas.microsoft.com/office/drawing/2014/main" id="{2F84D399-8148-4E86-A1E4-BE7D1D81383A}"/>
              </a:ext>
            </a:extLst>
          </p:cNvPr>
          <p:cNvSpPr/>
          <p:nvPr userDrawn="1"/>
        </p:nvSpPr>
        <p:spPr>
          <a:xfrm>
            <a:off x="4880718" y="3897986"/>
            <a:ext cx="121130"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21431" tIns="21431" rIns="21431" bIns="21431" anchor="ctr"/>
          <a:lstStyle/>
          <a:p>
            <a:pPr algn="ctr" defTabSz="257175">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1688" noProof="0"/>
          </a:p>
        </p:txBody>
      </p:sp>
      <p:sp>
        <p:nvSpPr>
          <p:cNvPr id="19" name="Shape 4379">
            <a:extLst>
              <a:ext uri="{FF2B5EF4-FFF2-40B4-BE49-F238E27FC236}">
                <a16:creationId xmlns:a16="http://schemas.microsoft.com/office/drawing/2014/main" id="{E4408FF8-E342-42F8-BBE9-1220822B5E99}"/>
              </a:ext>
            </a:extLst>
          </p:cNvPr>
          <p:cNvSpPr/>
          <p:nvPr userDrawn="1"/>
        </p:nvSpPr>
        <p:spPr>
          <a:xfrm>
            <a:off x="4844205" y="4327948"/>
            <a:ext cx="194156"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21431" tIns="21431" rIns="21431" bIns="21431" anchor="ctr"/>
          <a:lstStyle/>
          <a:p>
            <a:pPr algn="ctr" defTabSz="257175">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1688" noProof="0"/>
          </a:p>
        </p:txBody>
      </p:sp>
      <p:sp>
        <p:nvSpPr>
          <p:cNvPr id="20" name="Shape 4487">
            <a:extLst>
              <a:ext uri="{FF2B5EF4-FFF2-40B4-BE49-F238E27FC236}">
                <a16:creationId xmlns:a16="http://schemas.microsoft.com/office/drawing/2014/main" id="{11D27456-C005-4109-9E74-0B692200A0B3}"/>
              </a:ext>
            </a:extLst>
          </p:cNvPr>
          <p:cNvSpPr/>
          <p:nvPr userDrawn="1"/>
        </p:nvSpPr>
        <p:spPr>
          <a:xfrm>
            <a:off x="4853788" y="4650082"/>
            <a:ext cx="174989"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21431" tIns="21431" rIns="21431" bIns="21431" anchor="ctr"/>
          <a:lstStyle/>
          <a:p>
            <a:pPr algn="ctr" defTabSz="257175">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sz="1688" noProof="0"/>
          </a:p>
        </p:txBody>
      </p:sp>
      <p:sp>
        <p:nvSpPr>
          <p:cNvPr id="21" name="Right Triangle 20">
            <a:extLst>
              <a:ext uri="{FF2B5EF4-FFF2-40B4-BE49-F238E27FC236}">
                <a16:creationId xmlns:a16="http://schemas.microsoft.com/office/drawing/2014/main" id="{FDDD2B84-3CB9-4567-8C91-C538E8A1C89F}"/>
              </a:ext>
            </a:extLst>
          </p:cNvPr>
          <p:cNvSpPr/>
          <p:nvPr userDrawn="1"/>
        </p:nvSpPr>
        <p:spPr>
          <a:xfrm flipV="1">
            <a:off x="0" y="-6"/>
            <a:ext cx="7968996" cy="5404110"/>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22" name="Straight Connector 21">
            <a:extLst>
              <a:ext uri="{FF2B5EF4-FFF2-40B4-BE49-F238E27FC236}">
                <a16:creationId xmlns:a16="http://schemas.microsoft.com/office/drawing/2014/main" id="{34EF3020-1476-41B1-9FE7-B476A25C53D3}"/>
              </a:ext>
            </a:extLst>
          </p:cNvPr>
          <p:cNvCxnSpPr>
            <a:cxnSpLocks/>
          </p:cNvCxnSpPr>
          <p:nvPr userDrawn="1"/>
        </p:nvCxnSpPr>
        <p:spPr>
          <a:xfrm flipV="1">
            <a:off x="1" y="0"/>
            <a:ext cx="4523015"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1B64EC3-B232-415D-8E27-EB3E24D13922}"/>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261CE2F-F199-4242-AC6C-692676B81FF1}"/>
              </a:ext>
            </a:extLst>
          </p:cNvPr>
          <p:cNvCxnSpPr>
            <a:cxnSpLocks/>
          </p:cNvCxnSpPr>
          <p:nvPr userDrawn="1"/>
        </p:nvCxnSpPr>
        <p:spPr>
          <a:xfrm flipV="1">
            <a:off x="-13378" y="4700016"/>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id="{89C0506D-0CA6-4583-9D04-24E7F4D16AD8}"/>
              </a:ext>
            </a:extLst>
          </p:cNvPr>
          <p:cNvSpPr>
            <a:spLocks noGrp="1"/>
          </p:cNvSpPr>
          <p:nvPr>
            <p:ph type="pic" sz="quarter" idx="13"/>
          </p:nvPr>
        </p:nvSpPr>
        <p:spPr>
          <a:xfrm>
            <a:off x="1262550" y="860947"/>
            <a:ext cx="3321392"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oAutofit/>
          </a:bodyPr>
          <a:lstStyle>
            <a:lvl1pPr marL="0" indent="0">
              <a:buNone/>
              <a:defRPr>
                <a:solidFill>
                  <a:schemeClr val="bg1"/>
                </a:solidFill>
              </a:defRPr>
            </a:lvl1pPr>
          </a:lstStyle>
          <a:p>
            <a:r>
              <a:rPr lang="en-US" noProof="0"/>
              <a:t>Click icon to add picture</a:t>
            </a:r>
          </a:p>
        </p:txBody>
      </p: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4781792" y="1821022"/>
            <a:ext cx="3640180" cy="1616252"/>
          </a:xfrm>
          <a:prstGeom prst="rect">
            <a:avLst/>
          </a:prstGeom>
        </p:spPr>
        <p:txBody>
          <a:bodyPr anchor="b">
            <a:normAutofit/>
          </a:bodyPr>
          <a:lstStyle>
            <a:lvl1pPr algn="l">
              <a:defRPr sz="2419" b="1">
                <a:solidFill>
                  <a:schemeClr val="accent1"/>
                </a:solidFill>
              </a:defRPr>
            </a:lvl1pPr>
          </a:lstStyle>
          <a:p>
            <a:r>
              <a:rPr lang="en-US" noProof="0"/>
              <a:t>Click To Edit Master Title Style</a:t>
            </a:r>
          </a:p>
        </p:txBody>
      </p:sp>
      <p:pic>
        <p:nvPicPr>
          <p:cNvPr id="17" name="Picture 16" descr="A picture containing food&#10;&#10;Description automatically generated">
            <a:extLst>
              <a:ext uri="{FF2B5EF4-FFF2-40B4-BE49-F238E27FC236}">
                <a16:creationId xmlns:a16="http://schemas.microsoft.com/office/drawing/2014/main" id="{A13EADD4-5A37-401A-9446-799E44F8E658}"/>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1765462250"/>
      </p:ext>
    </p:extLst>
  </p:cSld>
  <p:clrMapOvr>
    <a:masterClrMapping/>
  </p:clrMapOvr>
  <p:extLst>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7968996" cy="5404110"/>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1" y="0"/>
            <a:ext cx="4523015"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262550" y="860947"/>
            <a:ext cx="3321392"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4781792" y="2006084"/>
            <a:ext cx="3640180" cy="1616252"/>
          </a:xfrm>
          <a:prstGeom prst="rect">
            <a:avLst/>
          </a:prstGeom>
        </p:spPr>
        <p:txBody>
          <a:bodyPr anchor="b">
            <a:normAutofit/>
          </a:bodyPr>
          <a:lstStyle>
            <a:lvl1pPr algn="l">
              <a:defRPr sz="2419"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4781412" y="3640998"/>
            <a:ext cx="3640754" cy="1257574"/>
          </a:xfrm>
          <a:prstGeom prst="rect">
            <a:avLst/>
          </a:prstGeom>
        </p:spPr>
        <p:txBody>
          <a:bodyPr/>
          <a:lstStyle>
            <a:lvl1pPr marL="0" indent="0" algn="l">
              <a:buNone/>
              <a:defRPr sz="1350" b="0" i="0" spc="169">
                <a:solidFill>
                  <a:schemeClr val="tx1"/>
                </a:solidFill>
                <a:latin typeface="+mn-lt"/>
                <a:cs typeface="Calibri" panose="020F050202020403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3378" y="4700016"/>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descr="A picture containing food&#10;&#10;Description automatically generated">
            <a:extLst>
              <a:ext uri="{FF2B5EF4-FFF2-40B4-BE49-F238E27FC236}">
                <a16:creationId xmlns:a16="http://schemas.microsoft.com/office/drawing/2014/main" id="{72EDE692-8BD9-4C9C-BB8C-53D46E3DCC37}"/>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39574924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7968996" cy="5404110"/>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477993" y="3588176"/>
            <a:ext cx="2895122" cy="1746952"/>
          </a:xfrm>
          <a:prstGeom prst="parallelogram">
            <a:avLst>
              <a:gd name="adj" fmla="val 5321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1" y="1010090"/>
            <a:ext cx="1338943"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4712883" y="1987423"/>
            <a:ext cx="3683725" cy="1789855"/>
          </a:xfrm>
          <a:prstGeom prst="rect">
            <a:avLst/>
          </a:prstGeom>
        </p:spPr>
        <p:txBody>
          <a:bodyPr anchor="b">
            <a:normAutofit/>
          </a:bodyPr>
          <a:lstStyle>
            <a:lvl1pPr>
              <a:defRPr sz="225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4712883" y="3792046"/>
            <a:ext cx="3683725" cy="910580"/>
          </a:xfrm>
          <a:prstGeom prst="rect">
            <a:avLst/>
          </a:prstGeom>
        </p:spPr>
        <p:txBody>
          <a:bodyPr>
            <a:normAutofit/>
          </a:bodyPr>
          <a:lstStyle>
            <a:lvl1pPr marL="0" indent="0">
              <a:buNone/>
              <a:defRPr sz="1125" b="0" i="0" spc="169">
                <a:solidFill>
                  <a:schemeClr val="tx1"/>
                </a:solidFill>
                <a:latin typeface="+mn-lt"/>
                <a:cs typeface="Calibri" panose="020F0502020204030204" pitchFamily="34" charset="0"/>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5815584" y="3"/>
            <a:ext cx="1693926"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675" noProof="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1" y="408562"/>
            <a:ext cx="4946515"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id="{95572AA9-EFAE-4771-B1EE-47E361173778}"/>
              </a:ext>
            </a:extLst>
          </p:cNvPr>
          <p:cNvSpPr>
            <a:spLocks noGrp="1"/>
          </p:cNvSpPr>
          <p:nvPr>
            <p:ph type="pic" sz="quarter" idx="13"/>
          </p:nvPr>
        </p:nvSpPr>
        <p:spPr>
          <a:xfrm>
            <a:off x="1262550" y="860947"/>
            <a:ext cx="3321392"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bg2"/>
                </a:solidFill>
              </a:defRPr>
            </a:lvl1pPr>
          </a:lstStyle>
          <a:p>
            <a:r>
              <a:rPr lang="en-US" noProof="0"/>
              <a:t>Click icon to add picture</a:t>
            </a:r>
          </a:p>
        </p:txBody>
      </p: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3378" y="5266944"/>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04275" y="3407045"/>
            <a:ext cx="10787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pic>
        <p:nvPicPr>
          <p:cNvPr id="14" name="Picture 13" descr="A picture containing food&#10;&#10;Description automatically generated">
            <a:extLst>
              <a:ext uri="{FF2B5EF4-FFF2-40B4-BE49-F238E27FC236}">
                <a16:creationId xmlns:a16="http://schemas.microsoft.com/office/drawing/2014/main" id="{2D03452E-A59B-4173-A2AA-8D83B4C446CD}"/>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2575209757"/>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398535" y="3129543"/>
            <a:ext cx="3707122" cy="2958275"/>
          </a:xfrm>
          <a:prstGeom prst="rect">
            <a:avLst/>
          </a:prstGeom>
        </p:spPr>
        <p:txBody>
          <a:bodyPr>
            <a:normAutofit/>
          </a:bodyPr>
          <a:lstStyle>
            <a:lvl1pPr>
              <a:buClr>
                <a:schemeClr val="accent2"/>
              </a:buClr>
              <a:defRPr sz="1350">
                <a:solidFill>
                  <a:schemeClr val="tx1"/>
                </a:solidFill>
              </a:defRPr>
            </a:lvl1pPr>
            <a:lvl2pPr>
              <a:buClr>
                <a:schemeClr val="accent2"/>
              </a:buClr>
              <a:defRPr sz="1125">
                <a:solidFill>
                  <a:schemeClr val="tx1"/>
                </a:solidFill>
              </a:defRPr>
            </a:lvl2pPr>
            <a:lvl3pPr>
              <a:buClr>
                <a:schemeClr val="accent2"/>
              </a:buClr>
              <a:defRPr sz="1013">
                <a:solidFill>
                  <a:schemeClr val="tx1"/>
                </a:solidFill>
              </a:defRPr>
            </a:lvl3pPr>
            <a:lvl4pPr>
              <a:buClr>
                <a:schemeClr val="accent2"/>
              </a:buClr>
              <a:defRPr sz="900">
                <a:solidFill>
                  <a:schemeClr val="tx1"/>
                </a:solidFill>
              </a:defRPr>
            </a:lvl4pPr>
            <a:lvl5pPr>
              <a:buClr>
                <a:schemeClr val="accent2"/>
              </a:buClr>
              <a:defRPr sz="9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Right Triangle 23">
            <a:extLst>
              <a:ext uri="{FF2B5EF4-FFF2-40B4-BE49-F238E27FC236}">
                <a16:creationId xmlns:a16="http://schemas.microsoft.com/office/drawing/2014/main" id="{BD6ACE60-499D-41AB-89C4-D537D7C3D22A}"/>
              </a:ext>
            </a:extLst>
          </p:cNvPr>
          <p:cNvSpPr/>
          <p:nvPr userDrawn="1"/>
        </p:nvSpPr>
        <p:spPr>
          <a:xfrm flipH="1" flipV="1">
            <a:off x="1379764" y="-6"/>
            <a:ext cx="7764236" cy="5638806"/>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233613" y="-5"/>
            <a:ext cx="3090863" cy="1308105"/>
          </a:xfrm>
          <a:prstGeom prst="parallelogram">
            <a:avLst>
              <a:gd name="adj" fmla="val 18638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675" noProof="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4781551" y="5047077"/>
            <a:ext cx="1143431" cy="18034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398536" y="2496105"/>
            <a:ext cx="5506973" cy="608895"/>
          </a:xfrm>
          <a:prstGeom prst="rect">
            <a:avLst/>
          </a:prstGeom>
        </p:spPr>
        <p:txBody>
          <a:bodyPr/>
          <a:lstStyle>
            <a:lvl1pPr marL="0" indent="0">
              <a:buNone/>
              <a:defRPr sz="1125" spc="169">
                <a:solidFill>
                  <a:schemeClr val="bg2">
                    <a:lumMod val="50000"/>
                  </a:schemeClr>
                </a:solidFill>
              </a:defRPr>
            </a:lvl1pPr>
            <a:lvl2pPr marL="257175"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id="{20237B57-91C6-4F8B-8AA0-18FA50B0FD1D}"/>
              </a:ext>
            </a:extLst>
          </p:cNvPr>
          <p:cNvSpPr>
            <a:spLocks noGrp="1"/>
          </p:cNvSpPr>
          <p:nvPr userDrawn="1">
            <p:ph type="title" hasCustomPrompt="1"/>
          </p:nvPr>
        </p:nvSpPr>
        <p:spPr>
          <a:xfrm>
            <a:off x="398534" y="1241109"/>
            <a:ext cx="5506967" cy="1215566"/>
          </a:xfrm>
          <a:prstGeom prst="rect">
            <a:avLst/>
          </a:prstGeom>
        </p:spPr>
        <p:txBody>
          <a:bodyPr anchor="b">
            <a:normAutofit/>
          </a:bodyPr>
          <a:lstStyle>
            <a:lvl1pPr>
              <a:defRPr sz="2475"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id="{FE1FADFB-0A3D-40F7-9B40-368DECD971E1}"/>
              </a:ext>
            </a:extLst>
          </p:cNvPr>
          <p:cNvSpPr>
            <a:spLocks noGrp="1"/>
          </p:cNvSpPr>
          <p:nvPr>
            <p:ph type="pic" sz="quarter" idx="10"/>
          </p:nvPr>
        </p:nvSpPr>
        <p:spPr>
          <a:xfrm>
            <a:off x="4953000" y="2"/>
            <a:ext cx="4191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bg1"/>
                </a:solidFill>
              </a:defRPr>
            </a:lvl1pPr>
          </a:lstStyle>
          <a:p>
            <a:r>
              <a:rPr lang="en-US" noProof="0"/>
              <a:t>Click icon to add picture</a:t>
            </a:r>
          </a:p>
        </p:txBody>
      </p:sp>
      <p:sp>
        <p:nvSpPr>
          <p:cNvPr id="4" name="Footer Placeholder 3">
            <a:extLst>
              <a:ext uri="{FF2B5EF4-FFF2-40B4-BE49-F238E27FC236}">
                <a16:creationId xmlns:a16="http://schemas.microsoft.com/office/drawing/2014/main" id="{5ADB14A5-A767-774C-85B8-68EF914689F6}"/>
              </a:ext>
            </a:extLst>
          </p:cNvPr>
          <p:cNvSpPr>
            <a:spLocks noGrp="1"/>
          </p:cNvSpPr>
          <p:nvPr>
            <p:ph type="ftr" sz="quarter" idx="14"/>
          </p:nvPr>
        </p:nvSpPr>
        <p:spPr>
          <a:xfrm>
            <a:off x="253898" y="6356353"/>
            <a:ext cx="3086100" cy="365125"/>
          </a:xfrm>
          <a:prstGeom prst="rect">
            <a:avLst/>
          </a:prstGeom>
        </p:spPr>
        <p:txBody>
          <a:bodyPr/>
          <a:lstStyle/>
          <a:p>
            <a:r>
              <a:rPr lang="en-AU" noProof="0"/>
              <a:t>Australian Accounting Standards Board 2021</a:t>
            </a:r>
            <a:endParaRPr lang="en-US" noProof="0"/>
          </a:p>
        </p:txBody>
      </p:sp>
      <p:sp>
        <p:nvSpPr>
          <p:cNvPr id="6" name="Slide Number Placeholder 5">
            <a:extLst>
              <a:ext uri="{FF2B5EF4-FFF2-40B4-BE49-F238E27FC236}">
                <a16:creationId xmlns:a16="http://schemas.microsoft.com/office/drawing/2014/main"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a:p>
        </p:txBody>
      </p:sp>
      <p:pic>
        <p:nvPicPr>
          <p:cNvPr id="11" name="Picture 10" descr="A picture containing food&#10;&#10;Description automatically generated">
            <a:extLst>
              <a:ext uri="{FF2B5EF4-FFF2-40B4-BE49-F238E27FC236}">
                <a16:creationId xmlns:a16="http://schemas.microsoft.com/office/drawing/2014/main" id="{F3C136E1-E502-4373-99C6-9AD9D6B05889}"/>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1834621829"/>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415"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id="{805F1696-7D6B-4055-94C3-E4C179F63596}"/>
              </a:ext>
            </a:extLst>
          </p:cNvPr>
          <p:cNvSpPr/>
          <p:nvPr userDrawn="1"/>
        </p:nvSpPr>
        <p:spPr>
          <a:xfrm flipH="1" flipV="1">
            <a:off x="1379764" y="-6"/>
            <a:ext cx="7764236" cy="5638806"/>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8" name="Picture Placeholder 17">
            <a:extLst>
              <a:ext uri="{FF2B5EF4-FFF2-40B4-BE49-F238E27FC236}">
                <a16:creationId xmlns:a16="http://schemas.microsoft.com/office/drawing/2014/main" id="{8B9EC3A9-7039-403A-9414-429521308AE7}"/>
              </a:ext>
            </a:extLst>
          </p:cNvPr>
          <p:cNvSpPr>
            <a:spLocks noGrp="1"/>
          </p:cNvSpPr>
          <p:nvPr>
            <p:ph type="pic" sz="quarter" idx="14"/>
          </p:nvPr>
        </p:nvSpPr>
        <p:spPr>
          <a:xfrm>
            <a:off x="4627634" y="1435100"/>
            <a:ext cx="4516366"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457200" anchor="ctr">
            <a:noAutofit/>
          </a:bodyPr>
          <a:lstStyle>
            <a:lvl1pPr marL="0" indent="0" algn="r">
              <a:buNone/>
              <a:defRPr>
                <a:solidFill>
                  <a:schemeClr val="tx1"/>
                </a:solidFill>
              </a:defRPr>
            </a:lvl1pPr>
          </a:lstStyle>
          <a:p>
            <a:r>
              <a:rPr lang="en-US" noProof="0"/>
              <a:t>Click icon to add picture</a:t>
            </a:r>
          </a:p>
        </p:txBody>
      </p:sp>
      <p:sp>
        <p:nvSpPr>
          <p:cNvPr id="3" name="Content Placeholder 2" title="Bullet Points">
            <a:extLst>
              <a:ext uri="{FF2B5EF4-FFF2-40B4-BE49-F238E27FC236}">
                <a16:creationId xmlns:a16="http://schemas.microsoft.com/office/drawing/2014/main" id="{BFD7EA17-BE66-4636-9684-F93562587911}"/>
              </a:ext>
            </a:extLst>
          </p:cNvPr>
          <p:cNvSpPr>
            <a:spLocks noGrp="1"/>
          </p:cNvSpPr>
          <p:nvPr>
            <p:ph idx="1"/>
          </p:nvPr>
        </p:nvSpPr>
        <p:spPr>
          <a:xfrm>
            <a:off x="398535" y="3129543"/>
            <a:ext cx="3707122" cy="2958275"/>
          </a:xfrm>
          <a:prstGeom prst="rect">
            <a:avLst/>
          </a:prstGeom>
        </p:spPr>
        <p:txBody>
          <a:bodyPr>
            <a:normAutofit/>
          </a:bodyPr>
          <a:lstStyle>
            <a:lvl1pPr>
              <a:buClr>
                <a:schemeClr val="accent2"/>
              </a:buClr>
              <a:defRPr sz="1350">
                <a:solidFill>
                  <a:schemeClr val="tx1"/>
                </a:solidFill>
              </a:defRPr>
            </a:lvl1pPr>
            <a:lvl2pPr>
              <a:buClr>
                <a:schemeClr val="accent2"/>
              </a:buClr>
              <a:defRPr sz="1125">
                <a:solidFill>
                  <a:schemeClr val="tx1"/>
                </a:solidFill>
              </a:defRPr>
            </a:lvl2pPr>
            <a:lvl3pPr>
              <a:buClr>
                <a:schemeClr val="accent2"/>
              </a:buClr>
              <a:defRPr sz="1013">
                <a:solidFill>
                  <a:schemeClr val="tx1"/>
                </a:solidFill>
              </a:defRPr>
            </a:lvl3pPr>
            <a:lvl4pPr>
              <a:buClr>
                <a:schemeClr val="accent2"/>
              </a:buClr>
              <a:defRPr sz="900">
                <a:solidFill>
                  <a:schemeClr val="tx1"/>
                </a:solidFill>
              </a:defRPr>
            </a:lvl4pPr>
            <a:lvl5pPr>
              <a:buClr>
                <a:schemeClr val="accent2"/>
              </a:buClr>
              <a:defRPr sz="9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arallelogram 24">
            <a:extLst>
              <a:ext uri="{FF2B5EF4-FFF2-40B4-BE49-F238E27FC236}">
                <a16:creationId xmlns:a16="http://schemas.microsoft.com/office/drawing/2014/main" id="{18C08F43-D42B-4CF1-912F-BC83D72AB415}"/>
              </a:ext>
            </a:extLst>
          </p:cNvPr>
          <p:cNvSpPr/>
          <p:nvPr userDrawn="1"/>
        </p:nvSpPr>
        <p:spPr>
          <a:xfrm flipH="1">
            <a:off x="2233613" y="-5"/>
            <a:ext cx="3090863" cy="1308105"/>
          </a:xfrm>
          <a:prstGeom prst="parallelogram">
            <a:avLst>
              <a:gd name="adj" fmla="val 18638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675" noProof="0"/>
          </a:p>
        </p:txBody>
      </p:sp>
      <p:cxnSp>
        <p:nvCxnSpPr>
          <p:cNvPr id="34" name="Straight Connector 33">
            <a:extLst>
              <a:ext uri="{FF2B5EF4-FFF2-40B4-BE49-F238E27FC236}">
                <a16:creationId xmlns:a16="http://schemas.microsoft.com/office/drawing/2014/main" id="{1411C731-2333-41B0-927A-0A48EEC79964}"/>
              </a:ext>
            </a:extLst>
          </p:cNvPr>
          <p:cNvCxnSpPr>
            <a:cxnSpLocks/>
          </p:cNvCxnSpPr>
          <p:nvPr userDrawn="1"/>
        </p:nvCxnSpPr>
        <p:spPr>
          <a:xfrm flipV="1">
            <a:off x="7764237" y="1185452"/>
            <a:ext cx="1379764" cy="163394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id="{D71EE635-EA0C-4139-8160-AE1EAD13AAEB}"/>
              </a:ext>
            </a:extLst>
          </p:cNvPr>
          <p:cNvSpPr>
            <a:spLocks noGrp="1"/>
          </p:cNvSpPr>
          <p:nvPr userDrawn="1">
            <p:ph type="body" sz="quarter" idx="13" hasCustomPrompt="1"/>
          </p:nvPr>
        </p:nvSpPr>
        <p:spPr>
          <a:xfrm>
            <a:off x="398535" y="2496105"/>
            <a:ext cx="5506966" cy="608895"/>
          </a:xfrm>
          <a:prstGeom prst="rect">
            <a:avLst/>
          </a:prstGeom>
        </p:spPr>
        <p:txBody>
          <a:bodyPr/>
          <a:lstStyle>
            <a:lvl1pPr marL="0" indent="0">
              <a:buNone/>
              <a:defRPr sz="1125" spc="169">
                <a:solidFill>
                  <a:schemeClr val="bg2">
                    <a:lumMod val="50000"/>
                  </a:schemeClr>
                </a:solidFill>
              </a:defRPr>
            </a:lvl1pPr>
            <a:lvl2pPr marL="257175" indent="0">
              <a:buNone/>
              <a:defRPr/>
            </a:lvl2pPr>
          </a:lstStyle>
          <a:p>
            <a:pPr lvl="0"/>
            <a:r>
              <a:rPr lang="en-US" noProof="0"/>
              <a:t>CLICK TO SUBTITLE STYLE</a:t>
            </a:r>
          </a:p>
        </p:txBody>
      </p:sp>
      <p:sp>
        <p:nvSpPr>
          <p:cNvPr id="19" name="Title 1" title="Title ">
            <a:extLst>
              <a:ext uri="{FF2B5EF4-FFF2-40B4-BE49-F238E27FC236}">
                <a16:creationId xmlns:a16="http://schemas.microsoft.com/office/drawing/2014/main" id="{2DB9D671-9FC8-4306-96B7-D9D585694B83}"/>
              </a:ext>
            </a:extLst>
          </p:cNvPr>
          <p:cNvSpPr>
            <a:spLocks noGrp="1"/>
          </p:cNvSpPr>
          <p:nvPr>
            <p:ph type="title" hasCustomPrompt="1"/>
          </p:nvPr>
        </p:nvSpPr>
        <p:spPr>
          <a:xfrm>
            <a:off x="398534" y="1241109"/>
            <a:ext cx="5506967" cy="1215566"/>
          </a:xfrm>
          <a:prstGeom prst="rect">
            <a:avLst/>
          </a:prstGeom>
        </p:spPr>
        <p:txBody>
          <a:bodyPr anchor="b">
            <a:normAutofit/>
          </a:bodyPr>
          <a:lstStyle>
            <a:lvl1pPr>
              <a:defRPr sz="2475"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id="{6E55A0B9-F639-8643-9C4D-B93B8EE21A79}"/>
              </a:ext>
            </a:extLst>
          </p:cNvPr>
          <p:cNvSpPr>
            <a:spLocks noGrp="1"/>
          </p:cNvSpPr>
          <p:nvPr>
            <p:ph type="ftr" sz="quarter" idx="15"/>
          </p:nvPr>
        </p:nvSpPr>
        <p:spPr>
          <a:xfrm>
            <a:off x="253898" y="6356353"/>
            <a:ext cx="3086100" cy="365125"/>
          </a:xfrm>
          <a:prstGeom prst="rect">
            <a:avLst/>
          </a:prstGeom>
        </p:spPr>
        <p:txBody>
          <a:bodyPr/>
          <a:lstStyle/>
          <a:p>
            <a:r>
              <a:rPr lang="en-AU" noProof="0"/>
              <a:t>Australian Accounting Standards Board 2021</a:t>
            </a:r>
            <a:endParaRPr lang="en-US" noProof="0"/>
          </a:p>
        </p:txBody>
      </p:sp>
      <p:sp>
        <p:nvSpPr>
          <p:cNvPr id="4" name="Slide Number Placeholder 3">
            <a:extLst>
              <a:ext uri="{FF2B5EF4-FFF2-40B4-BE49-F238E27FC236}">
                <a16:creationId xmlns:a16="http://schemas.microsoft.com/office/drawing/2014/main"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a:p>
        </p:txBody>
      </p:sp>
      <p:pic>
        <p:nvPicPr>
          <p:cNvPr id="12" name="Picture 11" descr="A picture containing food&#10;&#10;Description automatically generated">
            <a:extLst>
              <a:ext uri="{FF2B5EF4-FFF2-40B4-BE49-F238E27FC236}">
                <a16:creationId xmlns:a16="http://schemas.microsoft.com/office/drawing/2014/main" id="{194C4CE1-64A5-4911-A5E7-A84DBFFEC9CB}"/>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224668354"/>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415"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FB39FF5-7AF5-4963-9346-2640496A3302}"/>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nvGrpSpPr>
          <p:cNvPr id="28" name="Group 27">
            <a:extLst>
              <a:ext uri="{FF2B5EF4-FFF2-40B4-BE49-F238E27FC236}">
                <a16:creationId xmlns:a16="http://schemas.microsoft.com/office/drawing/2014/main" id="{5806E656-313A-47B1-B381-D004200F7A01}"/>
              </a:ext>
            </a:extLst>
          </p:cNvPr>
          <p:cNvGrpSpPr/>
          <p:nvPr userDrawn="1"/>
        </p:nvGrpSpPr>
        <p:grpSpPr>
          <a:xfrm flipH="1">
            <a:off x="5670996" y="3"/>
            <a:ext cx="3623880" cy="3541007"/>
            <a:chOff x="-192127" y="-2"/>
            <a:chExt cx="4831840" cy="3367272"/>
          </a:xfrm>
        </p:grpSpPr>
        <p:sp>
          <p:nvSpPr>
            <p:cNvPr id="29" name="Diagonal Stripe 28">
              <a:extLst>
                <a:ext uri="{FF2B5EF4-FFF2-40B4-BE49-F238E27FC236}">
                  <a16:creationId xmlns:a16="http://schemas.microsoft.com/office/drawing/2014/main" id="{65F8E2DA-4BB4-4421-9172-A11AF38DFEF4}"/>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30" name="Straight Connector 29">
              <a:extLst>
                <a:ext uri="{FF2B5EF4-FFF2-40B4-BE49-F238E27FC236}">
                  <a16:creationId xmlns:a16="http://schemas.microsoft.com/office/drawing/2014/main"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id="{B188E7A9-2351-4B68-98B8-10099CB39CD2}"/>
                </a:ext>
              </a:extLst>
            </p:cNvPr>
            <p:cNvSpPr/>
            <p:nvPr userDrawn="1"/>
          </p:nvSpPr>
          <p:spPr>
            <a:xfrm rot="19421162">
              <a:off x="-192127" y="1140864"/>
              <a:ext cx="1354398" cy="214994"/>
            </a:xfrm>
            <a:prstGeom prst="parallelogram">
              <a:avLst>
                <a:gd name="adj" fmla="val 7200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3" name="Parallelogram 32">
            <a:extLst>
              <a:ext uri="{FF2B5EF4-FFF2-40B4-BE49-F238E27FC236}">
                <a16:creationId xmlns:a16="http://schemas.microsoft.com/office/drawing/2014/main" id="{F088C182-BF10-45B2-B159-7702E00D31D4}"/>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34" name="Text Placeholder 4" title="Subtitle">
            <a:extLst>
              <a:ext uri="{FF2B5EF4-FFF2-40B4-BE49-F238E27FC236}">
                <a16:creationId xmlns:a16="http://schemas.microsoft.com/office/drawing/2014/main" id="{FB561B16-2788-452A-B7AF-A482256DCDF2}"/>
              </a:ext>
            </a:extLst>
          </p:cNvPr>
          <p:cNvSpPr>
            <a:spLocks noGrp="1"/>
          </p:cNvSpPr>
          <p:nvPr>
            <p:ph type="body" sz="quarter" idx="16" hasCustomPrompt="1"/>
          </p:nvPr>
        </p:nvSpPr>
        <p:spPr>
          <a:xfrm>
            <a:off x="390371" y="1376935"/>
            <a:ext cx="5526447" cy="608895"/>
          </a:xfrm>
          <a:prstGeom prst="rect">
            <a:avLst/>
          </a:prstGeom>
        </p:spPr>
        <p:txBody>
          <a:bodyPr/>
          <a:lstStyle>
            <a:lvl1pPr marL="0" indent="0">
              <a:buNone/>
              <a:defRPr sz="1125" spc="169">
                <a:solidFill>
                  <a:schemeClr val="bg1"/>
                </a:solidFill>
              </a:defRPr>
            </a:lvl1pPr>
            <a:lvl2pPr marL="257175"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D6990C03-1647-2044-B335-6F5F19E4E5FC}"/>
              </a:ext>
            </a:extLst>
          </p:cNvPr>
          <p:cNvSpPr>
            <a:spLocks noGrp="1"/>
          </p:cNvSpPr>
          <p:nvPr>
            <p:ph type="ftr" sz="quarter" idx="17"/>
          </p:nvPr>
        </p:nvSpPr>
        <p:spPr>
          <a:xfrm>
            <a:off x="253898" y="6356353"/>
            <a:ext cx="3086100" cy="365125"/>
          </a:xfrm>
          <a:prstGeom prst="rect">
            <a:avLst/>
          </a:prstGeom>
        </p:spPr>
        <p:txBody>
          <a:body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17" name="Title 1" title="Title ">
            <a:extLst>
              <a:ext uri="{FF2B5EF4-FFF2-40B4-BE49-F238E27FC236}">
                <a16:creationId xmlns:a16="http://schemas.microsoft.com/office/drawing/2014/main" id="{BDEC780E-6412-1344-A62E-6B84E9CCB678}"/>
              </a:ext>
            </a:extLst>
          </p:cNvPr>
          <p:cNvSpPr>
            <a:spLocks noGrp="1"/>
          </p:cNvSpPr>
          <p:nvPr>
            <p:ph type="title" hasCustomPrompt="1"/>
          </p:nvPr>
        </p:nvSpPr>
        <p:spPr>
          <a:xfrm>
            <a:off x="389009" y="209031"/>
            <a:ext cx="6249917" cy="1147969"/>
          </a:xfrm>
          <a:prstGeom prst="rect">
            <a:avLst/>
          </a:prstGeom>
        </p:spPr>
        <p:txBody>
          <a:bodyPr bIns="0" anchor="b">
            <a:normAutofit/>
          </a:bodyPr>
          <a:lstStyle>
            <a:lvl1pPr>
              <a:defRPr sz="2475" b="1">
                <a:solidFill>
                  <a:schemeClr val="bg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id="{2C82AC85-33B6-2B49-8BF4-08414444375C}"/>
              </a:ext>
            </a:extLst>
          </p:cNvPr>
          <p:cNvSpPr>
            <a:spLocks noGrp="1"/>
          </p:cNvSpPr>
          <p:nvPr>
            <p:ph type="body" sz="quarter" idx="19" hasCustomPrompt="1"/>
          </p:nvPr>
        </p:nvSpPr>
        <p:spPr>
          <a:xfrm>
            <a:off x="398861" y="2005762"/>
            <a:ext cx="3919323" cy="4083888"/>
          </a:xfrm>
          <a:prstGeom prst="rect">
            <a:avLst/>
          </a:prstGeom>
        </p:spPr>
        <p:txBody>
          <a:bodyPr/>
          <a:lstStyle>
            <a:lvl1pPr marL="0" indent="0">
              <a:buNone/>
              <a:defRPr sz="1350">
                <a:solidFill>
                  <a:schemeClr val="bg1"/>
                </a:solidFill>
              </a:defRPr>
            </a:lvl1pPr>
            <a:lvl2pPr marL="257175" indent="0">
              <a:buNone/>
              <a:defRPr sz="1350">
                <a:solidFill>
                  <a:schemeClr val="bg1"/>
                </a:solidFill>
              </a:defRPr>
            </a:lvl2pPr>
            <a:lvl3pPr marL="514350" indent="0">
              <a:buNone/>
              <a:defRPr sz="1350">
                <a:solidFill>
                  <a:schemeClr val="bg1"/>
                </a:solidFill>
              </a:defRPr>
            </a:lvl3pPr>
            <a:lvl4pPr marL="771525" indent="0">
              <a:buNone/>
              <a:defRPr sz="1350">
                <a:solidFill>
                  <a:schemeClr val="bg1"/>
                </a:solidFill>
              </a:defRPr>
            </a:lvl4pPr>
            <a:lvl5pPr marL="1028700" indent="0">
              <a:buNone/>
              <a:defRPr sz="135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id="{0EF0FD2A-B62A-4931-846D-2602DED26606}"/>
              </a:ext>
            </a:extLst>
          </p:cNvPr>
          <p:cNvSpPr>
            <a:spLocks noGrp="1"/>
          </p:cNvSpPr>
          <p:nvPr>
            <p:ph type="chart" sz="quarter" idx="10"/>
          </p:nvPr>
        </p:nvSpPr>
        <p:spPr>
          <a:xfrm>
            <a:off x="4347087" y="2005762"/>
            <a:ext cx="4289548" cy="4084470"/>
          </a:xfrm>
          <a:prstGeom prst="rect">
            <a:avLst/>
          </a:prstGeom>
        </p:spPr>
        <p:txBody>
          <a:bodyPr vert="horz" lIns="91420" tIns="45710" rIns="91420" bIns="45710">
            <a:noAutofit/>
          </a:bodyPr>
          <a:lstStyle>
            <a:lvl1pPr marL="0" indent="0" algn="ctr">
              <a:buNone/>
              <a:defRPr sz="1125" b="0" i="0">
                <a:solidFill>
                  <a:schemeClr val="bg1"/>
                </a:solidFill>
                <a:latin typeface="+mn-lt"/>
                <a:cs typeface="CiscoSans ExtraLight"/>
              </a:defRPr>
            </a:lvl1pPr>
          </a:lstStyle>
          <a:p>
            <a:pPr lvl="0"/>
            <a:r>
              <a:rPr lang="en-US" noProof="0"/>
              <a:t>Click icon to add chart</a:t>
            </a:r>
          </a:p>
        </p:txBody>
      </p:sp>
    </p:spTree>
    <p:extLst>
      <p:ext uri="{BB962C8B-B14F-4D97-AF65-F5344CB8AC3E}">
        <p14:creationId xmlns:p14="http://schemas.microsoft.com/office/powerpoint/2010/main" val="2277333483"/>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77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 3"/>
          <p:cNvSpPr>
            <a:spLocks noGrp="1"/>
          </p:cNvSpPr>
          <p:nvPr>
            <p:ph type="sldNum" sz="quarter" idx="4"/>
          </p:nvPr>
        </p:nvSpPr>
        <p:spPr bwMode="auto">
          <a:xfrm>
            <a:off x="8277226" y="6477000"/>
            <a:ext cx="539750" cy="179388"/>
          </a:xfrm>
          <a:prstGeom prst="rect">
            <a:avLst/>
          </a:prstGeom>
          <a:ln>
            <a:miter lim="800000"/>
          </a:ln>
        </p:spPr>
        <p:txBody>
          <a:bodyPr vert="horz" wrap="square" lIns="91440" tIns="45720" rIns="91440" bIns="45720" numCol="1" anchor="ctr" anchorCtr="0" compatLnSpc="1"/>
          <a:lstStyle/>
          <a:p>
            <a:pPr algn="ctr"/>
            <a:fld id="{9A0DB2DC-4C9A-4742-B13C-FB6460FD3503}" type="slidenum">
              <a:rPr lang="en-US" altLang="ja-JP" dirty="0">
                <a:latin typeface="MS PGothic" panose="020B0600070205080204" pitchFamily="34" charset="-128"/>
                <a:ea typeface="MS PGothic" panose="020B0600070205080204" pitchFamily="34" charset="-128"/>
              </a:rPr>
              <a:t>‹#›</a:t>
            </a:fld>
            <a:endParaRPr lang="en-US" altLang="ja-JP">
              <a:latin typeface="MS PGothic" panose="020B0600070205080204" pitchFamily="34" charset="-128"/>
              <a:ea typeface="MS PGothic" panose="020B0600070205080204" pitchFamily="34"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9EF72CE-34D2-4581-98D2-89218BC1B4E4}"/>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nvGrpSpPr>
          <p:cNvPr id="26" name="Group 25">
            <a:extLst>
              <a:ext uri="{FF2B5EF4-FFF2-40B4-BE49-F238E27FC236}">
                <a16:creationId xmlns:a16="http://schemas.microsoft.com/office/drawing/2014/main" id="{36C8A74F-FDDF-48E8-AC2B-A5BD59D7D6A3}"/>
              </a:ext>
            </a:extLst>
          </p:cNvPr>
          <p:cNvGrpSpPr/>
          <p:nvPr userDrawn="1"/>
        </p:nvGrpSpPr>
        <p:grpSpPr>
          <a:xfrm flipH="1">
            <a:off x="5670996" y="3"/>
            <a:ext cx="3623880" cy="3541007"/>
            <a:chOff x="-192127" y="-2"/>
            <a:chExt cx="4831840" cy="3367272"/>
          </a:xfrm>
        </p:grpSpPr>
        <p:sp>
          <p:nvSpPr>
            <p:cNvPr id="27" name="Diagonal Stripe 26">
              <a:extLst>
                <a:ext uri="{FF2B5EF4-FFF2-40B4-BE49-F238E27FC236}">
                  <a16:creationId xmlns:a16="http://schemas.microsoft.com/office/drawing/2014/main" id="{2D5247F3-E6EB-4003-B1FD-F6200F0738E5}"/>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8" name="Straight Connector 27">
              <a:extLst>
                <a:ext uri="{FF2B5EF4-FFF2-40B4-BE49-F238E27FC236}">
                  <a16:creationId xmlns:a16="http://schemas.microsoft.com/office/drawing/2014/main"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849B962F-68BC-4B89-B4D8-D862517534DF}"/>
                </a:ext>
              </a:extLst>
            </p:cNvPr>
            <p:cNvSpPr/>
            <p:nvPr userDrawn="1"/>
          </p:nvSpPr>
          <p:spPr>
            <a:xfrm rot="19421162">
              <a:off x="-192127" y="1140864"/>
              <a:ext cx="1354398" cy="214994"/>
            </a:xfrm>
            <a:prstGeom prst="parallelogram">
              <a:avLst>
                <a:gd name="adj" fmla="val 7200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6" name="Parallelogram 35">
            <a:extLst>
              <a:ext uri="{FF2B5EF4-FFF2-40B4-BE49-F238E27FC236}">
                <a16:creationId xmlns:a16="http://schemas.microsoft.com/office/drawing/2014/main" id="{8006416B-866C-47E5-8480-109B40F9EAA9}"/>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675" noProof="0"/>
          </a:p>
        </p:txBody>
      </p:sp>
      <p:sp>
        <p:nvSpPr>
          <p:cNvPr id="37" name="Text Placeholder 4" title="Subtitle">
            <a:extLst>
              <a:ext uri="{FF2B5EF4-FFF2-40B4-BE49-F238E27FC236}">
                <a16:creationId xmlns:a16="http://schemas.microsoft.com/office/drawing/2014/main" id="{FE79FAE9-2A8C-46BA-8738-44CBCF7294A9}"/>
              </a:ext>
            </a:extLst>
          </p:cNvPr>
          <p:cNvSpPr>
            <a:spLocks noGrp="1"/>
          </p:cNvSpPr>
          <p:nvPr>
            <p:ph type="body" sz="quarter" idx="16" hasCustomPrompt="1"/>
          </p:nvPr>
        </p:nvSpPr>
        <p:spPr>
          <a:xfrm>
            <a:off x="390371" y="1376935"/>
            <a:ext cx="5526447" cy="608895"/>
          </a:xfrm>
          <a:prstGeom prst="rect">
            <a:avLst/>
          </a:prstGeom>
        </p:spPr>
        <p:txBody>
          <a:bodyPr/>
          <a:lstStyle>
            <a:lvl1pPr marL="0" indent="0">
              <a:buNone/>
              <a:defRPr sz="1125" spc="169">
                <a:solidFill>
                  <a:schemeClr val="bg1"/>
                </a:solidFill>
              </a:defRPr>
            </a:lvl1pPr>
            <a:lvl2pPr marL="257175"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id="{5750A33E-CEFE-4D43-9554-513B01B1D3D9}"/>
              </a:ext>
            </a:extLst>
          </p:cNvPr>
          <p:cNvSpPr>
            <a:spLocks noGrp="1"/>
          </p:cNvSpPr>
          <p:nvPr>
            <p:ph type="ftr" sz="quarter" idx="17"/>
          </p:nvPr>
        </p:nvSpPr>
        <p:spPr>
          <a:xfrm>
            <a:off x="253898" y="6356353"/>
            <a:ext cx="3086100" cy="365125"/>
          </a:xfrm>
          <a:prstGeom prst="rect">
            <a:avLst/>
          </a:prstGeom>
        </p:spPr>
        <p:txBody>
          <a:body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17" name="Title 1" title="Title ">
            <a:extLst>
              <a:ext uri="{FF2B5EF4-FFF2-40B4-BE49-F238E27FC236}">
                <a16:creationId xmlns:a16="http://schemas.microsoft.com/office/drawing/2014/main" id="{0F525D04-A814-7A4D-9732-11097EA76257}"/>
              </a:ext>
            </a:extLst>
          </p:cNvPr>
          <p:cNvSpPr>
            <a:spLocks noGrp="1"/>
          </p:cNvSpPr>
          <p:nvPr>
            <p:ph type="title" hasCustomPrompt="1"/>
          </p:nvPr>
        </p:nvSpPr>
        <p:spPr>
          <a:xfrm>
            <a:off x="389009" y="209031"/>
            <a:ext cx="6249917" cy="1147969"/>
          </a:xfrm>
          <a:prstGeom prst="rect">
            <a:avLst/>
          </a:prstGeom>
        </p:spPr>
        <p:txBody>
          <a:bodyPr bIns="0" anchor="b">
            <a:normAutofit/>
          </a:bodyPr>
          <a:lstStyle>
            <a:lvl1pPr>
              <a:defRPr sz="2475" b="1">
                <a:solidFill>
                  <a:schemeClr val="bg1"/>
                </a:solidFill>
              </a:defRPr>
            </a:lvl1pPr>
          </a:lstStyle>
          <a:p>
            <a:r>
              <a:rPr lang="en-US" noProof="0"/>
              <a:t>Click to Edit Master Title Style </a:t>
            </a:r>
          </a:p>
        </p:txBody>
      </p:sp>
      <p:sp>
        <p:nvSpPr>
          <p:cNvPr id="15" name="Table Placeholder 11" title="Table">
            <a:extLst>
              <a:ext uri="{FF2B5EF4-FFF2-40B4-BE49-F238E27FC236}">
                <a16:creationId xmlns:a16="http://schemas.microsoft.com/office/drawing/2014/main" id="{7CD3E31F-0AF8-4EB8-B6FA-BD95A2EDA63B}"/>
              </a:ext>
            </a:extLst>
          </p:cNvPr>
          <p:cNvSpPr>
            <a:spLocks noGrp="1"/>
          </p:cNvSpPr>
          <p:nvPr>
            <p:ph type="tbl" sz="quarter" idx="12"/>
          </p:nvPr>
        </p:nvSpPr>
        <p:spPr>
          <a:xfrm>
            <a:off x="398535" y="2664803"/>
            <a:ext cx="8245031" cy="3433180"/>
          </a:xfrm>
          <a:prstGeom prst="rect">
            <a:avLst/>
          </a:prstGeom>
        </p:spPr>
        <p:txBody>
          <a:bodyPr lIns="91420" tIns="45710" rIns="91420" bIns="45710">
            <a:noAutofit/>
          </a:bodyPr>
          <a:lstStyle>
            <a:lvl1pPr marL="0" indent="0" algn="ctr">
              <a:buNone/>
              <a:defRPr sz="1125" baseline="0">
                <a:solidFill>
                  <a:schemeClr val="bg1"/>
                </a:solidFill>
                <a:latin typeface="+mn-lt"/>
              </a:defRPr>
            </a:lvl1pPr>
          </a:lstStyle>
          <a:p>
            <a:pPr lvl="0"/>
            <a:r>
              <a:rPr lang="en-US" noProof="0"/>
              <a:t>Click icon to add table</a:t>
            </a:r>
          </a:p>
        </p:txBody>
      </p:sp>
    </p:spTree>
    <p:extLst>
      <p:ext uri="{BB962C8B-B14F-4D97-AF65-F5344CB8AC3E}">
        <p14:creationId xmlns:p14="http://schemas.microsoft.com/office/powerpoint/2010/main" val="296847803"/>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77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AFD81C-E6E5-4292-828B-BD147E6DEABE}"/>
              </a:ext>
            </a:extLst>
          </p:cNvPr>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4" name="Right Triangle 3">
            <a:extLst>
              <a:ext uri="{FF2B5EF4-FFF2-40B4-BE49-F238E27FC236}">
                <a16:creationId xmlns:a16="http://schemas.microsoft.com/office/drawing/2014/main" id="{79ED029D-F488-47E5-B064-0E35B31D23A5}"/>
              </a:ext>
            </a:extLst>
          </p:cNvPr>
          <p:cNvSpPr/>
          <p:nvPr userDrawn="1"/>
        </p:nvSpPr>
        <p:spPr>
          <a:xfrm flipV="1">
            <a:off x="1" y="-5"/>
            <a:ext cx="8810625" cy="6299203"/>
          </a:xfrm>
          <a:prstGeom prst="r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5" name="Picture Placeholder 31" title="Image">
            <a:extLst>
              <a:ext uri="{FF2B5EF4-FFF2-40B4-BE49-F238E27FC236}">
                <a16:creationId xmlns:a16="http://schemas.microsoft.com/office/drawing/2014/main" id="{D683190A-95C6-428D-AEE4-FC8350C3246D}"/>
              </a:ext>
            </a:extLst>
          </p:cNvPr>
          <p:cNvSpPr>
            <a:spLocks noGrp="1"/>
          </p:cNvSpPr>
          <p:nvPr>
            <p:ph type="pic" sz="quarter" idx="13" hasCustomPrompt="1"/>
          </p:nvPr>
        </p:nvSpPr>
        <p:spPr>
          <a:xfrm>
            <a:off x="269423" y="326573"/>
            <a:ext cx="8605157" cy="6204859"/>
          </a:xfrm>
          <a:prstGeom prst="rect">
            <a:avLst/>
          </a:prstGeom>
          <a:solidFill>
            <a:schemeClr val="bg1">
              <a:lumMod val="85000"/>
            </a:schemeClr>
          </a:solidFill>
        </p:spPr>
        <p:txBody>
          <a:bodyPr lIns="0" tIns="0" anchor="ctr"/>
          <a:lstStyle>
            <a:lvl1pPr marL="0" indent="0" algn="ctr">
              <a:buNone/>
              <a:defRPr sz="619" i="1">
                <a:latin typeface="Times New Roman" panose="02020603050405020304" pitchFamily="18" charset="0"/>
                <a:cs typeface="Times New Roman" panose="02020603050405020304" pitchFamily="18" charset="0"/>
              </a:defRPr>
            </a:lvl1pPr>
          </a:lstStyle>
          <a:p>
            <a:r>
              <a:rPr lang="en-US" noProof="0"/>
              <a:t>Insert or Drag and Drop Image Here</a:t>
            </a:r>
          </a:p>
        </p:txBody>
      </p:sp>
      <p:cxnSp>
        <p:nvCxnSpPr>
          <p:cNvPr id="6" name="Straight Connector 5">
            <a:extLst>
              <a:ext uri="{FF2B5EF4-FFF2-40B4-BE49-F238E27FC236}">
                <a16:creationId xmlns:a16="http://schemas.microsoft.com/office/drawing/2014/main" id="{F78F4957-6DDE-40CE-9D33-00B1434FA085}"/>
              </a:ext>
            </a:extLst>
          </p:cNvPr>
          <p:cNvCxnSpPr>
            <a:cxnSpLocks/>
          </p:cNvCxnSpPr>
          <p:nvPr userDrawn="1"/>
        </p:nvCxnSpPr>
        <p:spPr>
          <a:xfrm flipV="1">
            <a:off x="0" y="5344886"/>
            <a:ext cx="177165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id="{D9A8085F-72C4-4DFB-813E-C5666B0CCF3A}"/>
              </a:ext>
            </a:extLst>
          </p:cNvPr>
          <p:cNvSpPr>
            <a:spLocks noGrp="1"/>
          </p:cNvSpPr>
          <p:nvPr>
            <p:ph type="title" hasCustomPrompt="1"/>
          </p:nvPr>
        </p:nvSpPr>
        <p:spPr>
          <a:xfrm>
            <a:off x="269423" y="558802"/>
            <a:ext cx="6249917" cy="939798"/>
          </a:xfrm>
          <a:prstGeom prst="rect">
            <a:avLst/>
          </a:prstGeom>
          <a:solidFill>
            <a:schemeClr val="bg1">
              <a:alpha val="90000"/>
            </a:schemeClr>
          </a:solidFill>
        </p:spPr>
        <p:txBody>
          <a:bodyPr lIns="288000" anchor="ctr">
            <a:normAutofit/>
          </a:bodyPr>
          <a:lstStyle>
            <a:lvl1pPr>
              <a:defRPr sz="2025" b="1">
                <a:solidFill>
                  <a:schemeClr val="tx1"/>
                </a:solidFill>
              </a:defRPr>
            </a:lvl1pPr>
          </a:lstStyle>
          <a:p>
            <a:r>
              <a:rPr lang="en-US" noProof="0"/>
              <a:t>Add Caption Here</a:t>
            </a:r>
          </a:p>
        </p:txBody>
      </p:sp>
    </p:spTree>
    <p:extLst>
      <p:ext uri="{BB962C8B-B14F-4D97-AF65-F5344CB8AC3E}">
        <p14:creationId xmlns:p14="http://schemas.microsoft.com/office/powerpoint/2010/main" val="23390292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7968996" cy="5404110"/>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1" y="0"/>
            <a:ext cx="4523015"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4781792" y="2006084"/>
            <a:ext cx="3640180" cy="1616252"/>
          </a:xfrm>
          <a:prstGeom prst="rect">
            <a:avLst/>
          </a:prstGeom>
        </p:spPr>
        <p:txBody>
          <a:bodyPr anchor="b">
            <a:normAutofit/>
          </a:bodyPr>
          <a:lstStyle>
            <a:lvl1pPr algn="l">
              <a:defRPr sz="2419"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4781412" y="3640998"/>
            <a:ext cx="3640754" cy="1257574"/>
          </a:xfrm>
          <a:prstGeom prst="rect">
            <a:avLst/>
          </a:prstGeom>
        </p:spPr>
        <p:txBody>
          <a:bodyPr/>
          <a:lstStyle>
            <a:lvl1pPr marL="0" indent="0" algn="l">
              <a:buNone/>
              <a:defRPr sz="1350" b="0" i="0" spc="169">
                <a:solidFill>
                  <a:schemeClr val="tx1"/>
                </a:solidFill>
                <a:latin typeface="+mn-lt"/>
                <a:cs typeface="Calibri" panose="020F050202020403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noProof="0"/>
              <a:t>CLICK TO EDIT MASTER SUBTITLE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3378" y="4700016"/>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food&#10;&#10;Description automatically generated">
            <a:extLst>
              <a:ext uri="{FF2B5EF4-FFF2-40B4-BE49-F238E27FC236}">
                <a16:creationId xmlns:a16="http://schemas.microsoft.com/office/drawing/2014/main" id="{3D4A5EB8-CE37-48E7-9B51-E2B36724B665}"/>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1565089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31A5E-1244-4689-B513-C78E3C4E53B2}"/>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9" name="Right Triangle 18">
            <a:extLst>
              <a:ext uri="{FF2B5EF4-FFF2-40B4-BE49-F238E27FC236}">
                <a16:creationId xmlns:a16="http://schemas.microsoft.com/office/drawing/2014/main" id="{71D0E8AA-902F-440D-9C55-2A391C22396A}"/>
              </a:ext>
            </a:extLst>
          </p:cNvPr>
          <p:cNvSpPr/>
          <p:nvPr userDrawn="1"/>
        </p:nvSpPr>
        <p:spPr>
          <a:xfrm flipV="1">
            <a:off x="0" y="-6"/>
            <a:ext cx="7968996" cy="5404110"/>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7" name="Parallelogram 16">
            <a:extLst>
              <a:ext uri="{FF2B5EF4-FFF2-40B4-BE49-F238E27FC236}">
                <a16:creationId xmlns:a16="http://schemas.microsoft.com/office/drawing/2014/main" id="{7D937721-835D-4D84-94A3-6C79D4639514}"/>
              </a:ext>
            </a:extLst>
          </p:cNvPr>
          <p:cNvSpPr/>
          <p:nvPr userDrawn="1"/>
        </p:nvSpPr>
        <p:spPr>
          <a:xfrm rot="19958790">
            <a:off x="-477993" y="3588176"/>
            <a:ext cx="2895122" cy="1746952"/>
          </a:xfrm>
          <a:prstGeom prst="parallelogram">
            <a:avLst>
              <a:gd name="adj" fmla="val 5321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18" name="Straight Connector 17">
            <a:extLst>
              <a:ext uri="{FF2B5EF4-FFF2-40B4-BE49-F238E27FC236}">
                <a16:creationId xmlns:a16="http://schemas.microsoft.com/office/drawing/2014/main" id="{732BB30B-8262-4715-998F-AAF6A81ADFD3}"/>
              </a:ext>
            </a:extLst>
          </p:cNvPr>
          <p:cNvCxnSpPr>
            <a:cxnSpLocks/>
          </p:cNvCxnSpPr>
          <p:nvPr userDrawn="1"/>
        </p:nvCxnSpPr>
        <p:spPr>
          <a:xfrm flipV="1">
            <a:off x="1" y="1010090"/>
            <a:ext cx="1338943"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id="{4D7EF399-DAA5-44EC-B712-79C755FE84CB}"/>
              </a:ext>
            </a:extLst>
          </p:cNvPr>
          <p:cNvSpPr>
            <a:spLocks noGrp="1"/>
          </p:cNvSpPr>
          <p:nvPr>
            <p:ph type="title" hasCustomPrompt="1"/>
          </p:nvPr>
        </p:nvSpPr>
        <p:spPr>
          <a:xfrm>
            <a:off x="4712883" y="1987423"/>
            <a:ext cx="3683725" cy="1789855"/>
          </a:xfrm>
          <a:prstGeom prst="rect">
            <a:avLst/>
          </a:prstGeom>
        </p:spPr>
        <p:txBody>
          <a:bodyPr anchor="b">
            <a:normAutofit/>
          </a:bodyPr>
          <a:lstStyle>
            <a:lvl1pPr>
              <a:defRPr sz="225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id="{26D13BFA-61B0-402F-8611-02D3DFDBEBCB}"/>
              </a:ext>
            </a:extLst>
          </p:cNvPr>
          <p:cNvSpPr>
            <a:spLocks noGrp="1"/>
          </p:cNvSpPr>
          <p:nvPr>
            <p:ph type="body" idx="1" hasCustomPrompt="1"/>
          </p:nvPr>
        </p:nvSpPr>
        <p:spPr>
          <a:xfrm>
            <a:off x="4712883" y="3792046"/>
            <a:ext cx="3683725" cy="910580"/>
          </a:xfrm>
          <a:prstGeom prst="rect">
            <a:avLst/>
          </a:prstGeom>
        </p:spPr>
        <p:txBody>
          <a:bodyPr>
            <a:normAutofit/>
          </a:bodyPr>
          <a:lstStyle>
            <a:lvl1pPr marL="0" indent="0">
              <a:buNone/>
              <a:defRPr sz="1125" b="0" i="0" spc="169">
                <a:solidFill>
                  <a:schemeClr val="tx1"/>
                </a:solidFill>
                <a:latin typeface="+mn-lt"/>
                <a:cs typeface="Calibri" panose="020F0502020204030204" pitchFamily="34" charset="0"/>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id="{DA0A0C24-D997-4E78-951F-AFB51C70EFCC}"/>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id="{E123A0CF-50D6-46EC-8BF6-43E38AFCD588}"/>
              </a:ext>
            </a:extLst>
          </p:cNvPr>
          <p:cNvSpPr/>
          <p:nvPr userDrawn="1"/>
        </p:nvSpPr>
        <p:spPr>
          <a:xfrm>
            <a:off x="5815584" y="3"/>
            <a:ext cx="1693926" cy="742819"/>
          </a:xfrm>
          <a:prstGeom prst="parallelogram">
            <a:avLst>
              <a:gd name="adj" fmla="val 19585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675" noProof="0"/>
          </a:p>
        </p:txBody>
      </p:sp>
      <p:cxnSp>
        <p:nvCxnSpPr>
          <p:cNvPr id="26" name="Straight Connector 25">
            <a:extLst>
              <a:ext uri="{FF2B5EF4-FFF2-40B4-BE49-F238E27FC236}">
                <a16:creationId xmlns:a16="http://schemas.microsoft.com/office/drawing/2014/main" id="{2B2F1D2E-B631-4CB1-9448-2B50F8C46316}"/>
              </a:ext>
            </a:extLst>
          </p:cNvPr>
          <p:cNvCxnSpPr>
            <a:cxnSpLocks/>
          </p:cNvCxnSpPr>
          <p:nvPr userDrawn="1"/>
        </p:nvCxnSpPr>
        <p:spPr>
          <a:xfrm flipV="1">
            <a:off x="1" y="408562"/>
            <a:ext cx="4946515"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F69447-82AD-475F-A3AE-3D7FF61DBFE2}"/>
              </a:ext>
            </a:extLst>
          </p:cNvPr>
          <p:cNvCxnSpPr>
            <a:cxnSpLocks/>
          </p:cNvCxnSpPr>
          <p:nvPr userDrawn="1"/>
        </p:nvCxnSpPr>
        <p:spPr>
          <a:xfrm flipV="1">
            <a:off x="-13378" y="5266944"/>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id="{FC8C82F3-94EE-4B4F-A01D-993A41BC00B1}"/>
              </a:ext>
            </a:extLst>
          </p:cNvPr>
          <p:cNvSpPr/>
          <p:nvPr userDrawn="1"/>
        </p:nvSpPr>
        <p:spPr>
          <a:xfrm rot="19958790">
            <a:off x="-104275" y="3407045"/>
            <a:ext cx="1078799" cy="236580"/>
          </a:xfrm>
          <a:prstGeom prst="parallelogram">
            <a:avLst>
              <a:gd name="adj" fmla="val 5321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Tree>
    <p:extLst>
      <p:ext uri="{BB962C8B-B14F-4D97-AF65-F5344CB8AC3E}">
        <p14:creationId xmlns:p14="http://schemas.microsoft.com/office/powerpoint/2010/main" val="2125382517"/>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6935" y="3633970"/>
            <a:ext cx="1434464"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5670996" y="3"/>
            <a:ext cx="362388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a:xfrm>
            <a:off x="253898" y="6356353"/>
            <a:ext cx="3086100" cy="365125"/>
          </a:xfrm>
          <a:prstGeom prst="rect">
            <a:avLst/>
          </a:prstGeom>
        </p:spPr>
        <p:txBody>
          <a:bodyPr/>
          <a:lstStyle>
            <a:lvl1pPr algn="l">
              <a:defRPr/>
            </a:lvl1p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389009" y="209031"/>
            <a:ext cx="6249917" cy="1147969"/>
          </a:xfrm>
          <a:prstGeom prst="rect">
            <a:avLst/>
          </a:prstGeom>
        </p:spPr>
        <p:txBody>
          <a:bodyPr bIns="0" anchor="b">
            <a:normAutofit/>
          </a:bodyPr>
          <a:lstStyle>
            <a:lvl1pPr>
              <a:defRPr sz="2475" b="1">
                <a:solidFill>
                  <a:schemeClr val="bg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id="{217F9213-0142-420B-A84D-C5627A0C81E4}"/>
              </a:ext>
            </a:extLst>
          </p:cNvPr>
          <p:cNvSpPr>
            <a:spLocks noGrp="1"/>
          </p:cNvSpPr>
          <p:nvPr>
            <p:ph sz="half" idx="1"/>
          </p:nvPr>
        </p:nvSpPr>
        <p:spPr>
          <a:xfrm>
            <a:off x="397265" y="1651047"/>
            <a:ext cx="38862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a:extLst>
              <a:ext uri="{FF2B5EF4-FFF2-40B4-BE49-F238E27FC236}">
                <a16:creationId xmlns:a16="http://schemas.microsoft.com/office/drawing/2014/main" id="{8014328B-D576-4B5C-A4AE-CF98318929FE}"/>
              </a:ext>
            </a:extLst>
          </p:cNvPr>
          <p:cNvSpPr>
            <a:spLocks noGrp="1"/>
          </p:cNvSpPr>
          <p:nvPr>
            <p:ph sz="half" idx="2"/>
          </p:nvPr>
        </p:nvSpPr>
        <p:spPr>
          <a:xfrm>
            <a:off x="4629150" y="1651047"/>
            <a:ext cx="3886200" cy="452591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28537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393" userDrawn="1">
          <p15:clr>
            <a:srgbClr val="FBAE40"/>
          </p15:clr>
        </p15:guide>
        <p15:guide id="4" pos="7423" userDrawn="1">
          <p15:clr>
            <a:srgbClr val="FBAE40"/>
          </p15:clr>
        </p15:guide>
        <p15:guide id="5" orient="horz" pos="777"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111EB29-9262-4594-8717-356AB3816AA6}"/>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22" name="Straight Connector 21">
            <a:extLst>
              <a:ext uri="{FF2B5EF4-FFF2-40B4-BE49-F238E27FC236}">
                <a16:creationId xmlns:a16="http://schemas.microsoft.com/office/drawing/2014/main" id="{01AF1CF9-9F46-4541-8FF1-B9C53244EE1A}"/>
              </a:ext>
            </a:extLst>
          </p:cNvPr>
          <p:cNvCxnSpPr>
            <a:cxnSpLocks/>
          </p:cNvCxnSpPr>
          <p:nvPr userDrawn="1"/>
        </p:nvCxnSpPr>
        <p:spPr>
          <a:xfrm flipH="1" flipV="1">
            <a:off x="-6935" y="3633970"/>
            <a:ext cx="1434464"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AB0E1BA4-80FE-4826-BA2F-083C3A5BB7FA}"/>
              </a:ext>
            </a:extLst>
          </p:cNvPr>
          <p:cNvGrpSpPr/>
          <p:nvPr userDrawn="1"/>
        </p:nvGrpSpPr>
        <p:grpSpPr>
          <a:xfrm flipH="1">
            <a:off x="5670996" y="3"/>
            <a:ext cx="3623880" cy="3541007"/>
            <a:chOff x="-192127" y="-2"/>
            <a:chExt cx="4831840" cy="3367272"/>
          </a:xfrm>
        </p:grpSpPr>
        <p:sp>
          <p:nvSpPr>
            <p:cNvPr id="26" name="Diagonal Stripe 25">
              <a:extLst>
                <a:ext uri="{FF2B5EF4-FFF2-40B4-BE49-F238E27FC236}">
                  <a16:creationId xmlns:a16="http://schemas.microsoft.com/office/drawing/2014/main" id="{0697993E-CD44-40B9-805C-77BC608618A7}"/>
                </a:ext>
              </a:extLst>
            </p:cNvPr>
            <p:cNvSpPr/>
            <p:nvPr userDrawn="1"/>
          </p:nvSpPr>
          <p:spPr>
            <a:xfrm>
              <a:off x="0" y="-1"/>
              <a:ext cx="4639713" cy="3367271"/>
            </a:xfrm>
            <a:prstGeom prst="diagStripe">
              <a:avLst>
                <a:gd name="adj" fmla="val 5120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8" name="Straight Connector 27">
              <a:extLst>
                <a:ext uri="{FF2B5EF4-FFF2-40B4-BE49-F238E27FC236}">
                  <a16:creationId xmlns:a16="http://schemas.microsoft.com/office/drawing/2014/main"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6" name="Parallelogram 35">
            <a:extLst>
              <a:ext uri="{FF2B5EF4-FFF2-40B4-BE49-F238E27FC236}">
                <a16:creationId xmlns:a16="http://schemas.microsoft.com/office/drawing/2014/main" id="{4EBB76E7-943E-4038-B700-114F66FBC609}"/>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2" name="Footer Placeholder 1">
            <a:extLst>
              <a:ext uri="{FF2B5EF4-FFF2-40B4-BE49-F238E27FC236}">
                <a16:creationId xmlns:a16="http://schemas.microsoft.com/office/drawing/2014/main" id="{03E79E9C-D961-6E47-A5C6-57689BAFF243}"/>
              </a:ext>
            </a:extLst>
          </p:cNvPr>
          <p:cNvSpPr>
            <a:spLocks noGrp="1"/>
          </p:cNvSpPr>
          <p:nvPr>
            <p:ph type="ftr" sz="quarter" idx="17"/>
          </p:nvPr>
        </p:nvSpPr>
        <p:spPr>
          <a:xfrm>
            <a:off x="253898" y="6356353"/>
            <a:ext cx="3086100" cy="365125"/>
          </a:xfrm>
          <a:prstGeom prst="rect">
            <a:avLst/>
          </a:prstGeom>
        </p:spPr>
        <p:txBody>
          <a:bodyPr/>
          <a:lstStyle>
            <a:lvl1pPr algn="l">
              <a:defRPr/>
            </a:lvl1p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a:p>
        </p:txBody>
      </p:sp>
      <p:sp>
        <p:nvSpPr>
          <p:cNvPr id="27" name="Title 1" title="Title ">
            <a:extLst>
              <a:ext uri="{FF2B5EF4-FFF2-40B4-BE49-F238E27FC236}">
                <a16:creationId xmlns:a16="http://schemas.microsoft.com/office/drawing/2014/main" id="{C3CC34F4-862A-42E7-B2FA-7B511CC2E879}"/>
              </a:ext>
            </a:extLst>
          </p:cNvPr>
          <p:cNvSpPr>
            <a:spLocks noGrp="1"/>
          </p:cNvSpPr>
          <p:nvPr>
            <p:ph type="title" hasCustomPrompt="1"/>
          </p:nvPr>
        </p:nvSpPr>
        <p:spPr>
          <a:xfrm>
            <a:off x="389009" y="209031"/>
            <a:ext cx="6249917" cy="1147969"/>
          </a:xfrm>
          <a:prstGeom prst="rect">
            <a:avLst/>
          </a:prstGeom>
        </p:spPr>
        <p:txBody>
          <a:bodyPr bIns="0" anchor="b">
            <a:normAutofit/>
          </a:bodyPr>
          <a:lstStyle>
            <a:lvl1pPr>
              <a:defRPr sz="2475" b="1">
                <a:solidFill>
                  <a:schemeClr val="bg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id="{82BFF385-445D-4DBB-9773-F99669415884}"/>
              </a:ext>
            </a:extLst>
          </p:cNvPr>
          <p:cNvSpPr>
            <a:spLocks noGrp="1"/>
          </p:cNvSpPr>
          <p:nvPr>
            <p:ph type="body" idx="1"/>
          </p:nvPr>
        </p:nvSpPr>
        <p:spPr>
          <a:xfrm>
            <a:off x="389010" y="1681163"/>
            <a:ext cx="4036876" cy="823912"/>
          </a:xfrm>
          <a:prstGeom prst="rect">
            <a:avLst/>
          </a:prstGeom>
        </p:spPr>
        <p:txBody>
          <a:bodyPr anchor="b"/>
          <a:lstStyle>
            <a:lvl1pPr marL="0" indent="0">
              <a:buNone/>
              <a:defRPr lang="en-US" b="1" dirty="0">
                <a:solidFill>
                  <a:schemeClr val="bg1"/>
                </a:solidFill>
              </a:defRPr>
            </a:lvl1pPr>
          </a:lstStyle>
          <a:p>
            <a:pPr marL="128588" lvl="0" indent="-128588"/>
            <a:r>
              <a:rPr lang="en-US" noProof="0"/>
              <a:t>Click to edit Master text styles</a:t>
            </a:r>
          </a:p>
        </p:txBody>
      </p:sp>
      <p:sp>
        <p:nvSpPr>
          <p:cNvPr id="20" name="Text Placeholder 4">
            <a:extLst>
              <a:ext uri="{FF2B5EF4-FFF2-40B4-BE49-F238E27FC236}">
                <a16:creationId xmlns:a16="http://schemas.microsoft.com/office/drawing/2014/main" id="{311B1CFE-1B35-4B5C-B40A-DC5ADF211B5C}"/>
              </a:ext>
            </a:extLst>
          </p:cNvPr>
          <p:cNvSpPr>
            <a:spLocks noGrp="1"/>
          </p:cNvSpPr>
          <p:nvPr>
            <p:ph type="body" sz="quarter" idx="3"/>
          </p:nvPr>
        </p:nvSpPr>
        <p:spPr>
          <a:xfrm>
            <a:off x="4629151" y="1681163"/>
            <a:ext cx="3887391" cy="823912"/>
          </a:xfrm>
          <a:prstGeom prst="rect">
            <a:avLst/>
          </a:prstGeom>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noProof="0"/>
              <a:t>Click to edit Master text styles</a:t>
            </a:r>
          </a:p>
        </p:txBody>
      </p:sp>
      <p:sp>
        <p:nvSpPr>
          <p:cNvPr id="21" name="Content Placeholder 5">
            <a:extLst>
              <a:ext uri="{FF2B5EF4-FFF2-40B4-BE49-F238E27FC236}">
                <a16:creationId xmlns:a16="http://schemas.microsoft.com/office/drawing/2014/main" id="{1CE840E8-D596-479D-AE97-E88F42DC1B13}"/>
              </a:ext>
            </a:extLst>
          </p:cNvPr>
          <p:cNvSpPr>
            <a:spLocks noGrp="1"/>
          </p:cNvSpPr>
          <p:nvPr>
            <p:ph sz="quarter" idx="4"/>
          </p:nvPr>
        </p:nvSpPr>
        <p:spPr>
          <a:xfrm>
            <a:off x="4629151" y="2505075"/>
            <a:ext cx="3887391"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 name="Content Placeholder 3">
            <a:extLst>
              <a:ext uri="{FF2B5EF4-FFF2-40B4-BE49-F238E27FC236}">
                <a16:creationId xmlns:a16="http://schemas.microsoft.com/office/drawing/2014/main" id="{B9A68D25-B19E-4E84-B65D-596EE8382DAD}"/>
              </a:ext>
            </a:extLst>
          </p:cNvPr>
          <p:cNvSpPr>
            <a:spLocks noGrp="1"/>
          </p:cNvSpPr>
          <p:nvPr>
            <p:ph sz="half" idx="2"/>
          </p:nvPr>
        </p:nvSpPr>
        <p:spPr>
          <a:xfrm>
            <a:off x="389010" y="2505075"/>
            <a:ext cx="4043812" cy="368458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342803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393" userDrawn="1">
          <p15:clr>
            <a:srgbClr val="FBAE40"/>
          </p15:clr>
        </p15:guide>
        <p15:guide id="4" pos="7423" userDrawn="1">
          <p15:clr>
            <a:srgbClr val="FBAE40"/>
          </p15:clr>
        </p15:guide>
        <p15:guide id="5" orient="horz" pos="777"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7968996" cy="540411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1" y="0"/>
            <a:ext cx="4523015"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539378" y="4374039"/>
            <a:ext cx="3983637" cy="1327031"/>
          </a:xfrm>
          <a:prstGeom prst="rect">
            <a:avLst/>
          </a:prstGeom>
        </p:spPr>
        <p:txBody>
          <a:bodyPr anchor="b">
            <a:normAutofit/>
          </a:bodyPr>
          <a:lstStyle>
            <a:lvl1pPr marL="0" indent="0" algn="r">
              <a:buFont typeface="Arial" panose="020B0604020202020204" pitchFamily="34" charset="0"/>
              <a:buNone/>
              <a:defRPr sz="2419"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3378" y="4700016"/>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539378" y="5701072"/>
            <a:ext cx="3983637" cy="931505"/>
          </a:xfrm>
          <a:prstGeom prst="rect">
            <a:avLst/>
          </a:prstGeom>
        </p:spPr>
        <p:txBody>
          <a:bodyPr/>
          <a:lstStyle>
            <a:lvl1pPr marL="0" indent="0" algn="r">
              <a:buFont typeface="Arial" panose="020B0604020202020204" pitchFamily="34" charse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noProof="0"/>
              <a:t>Click to edit Master text styles</a:t>
            </a:r>
          </a:p>
        </p:txBody>
      </p:sp>
      <p:sp>
        <p:nvSpPr>
          <p:cNvPr id="14" name="Content Placeholder 2">
            <a:extLst>
              <a:ext uri="{FF2B5EF4-FFF2-40B4-BE49-F238E27FC236}">
                <a16:creationId xmlns:a16="http://schemas.microsoft.com/office/drawing/2014/main" id="{C9A1E80C-1A76-4D3E-92A1-846866867DE1}"/>
              </a:ext>
            </a:extLst>
          </p:cNvPr>
          <p:cNvSpPr>
            <a:spLocks noGrp="1"/>
          </p:cNvSpPr>
          <p:nvPr>
            <p:ph idx="1"/>
          </p:nvPr>
        </p:nvSpPr>
        <p:spPr>
          <a:xfrm>
            <a:off x="4620987" y="2290713"/>
            <a:ext cx="4352754" cy="4341862"/>
          </a:xfrm>
          <a:prstGeom prst="rect">
            <a:avLst/>
          </a:prstGeom>
        </p:spPr>
        <p:txBody>
          <a:bodyPr/>
          <a:lstStyle>
            <a:lvl1pPr>
              <a:defRPr sz="1350"/>
            </a:lvl1pPr>
            <a:lvl2pPr>
              <a:defRPr sz="1125"/>
            </a:lvl2pPr>
            <a:lvl3pPr>
              <a:defRPr sz="1013"/>
            </a:lvl3pPr>
            <a:lvl4pPr>
              <a:defRPr sz="900"/>
            </a:lvl4pPr>
            <a:lvl5pPr>
              <a:defRPr sz="900"/>
            </a:lvl5pPr>
            <a:lvl6pPr>
              <a:defRPr sz="1125"/>
            </a:lvl6pPr>
            <a:lvl7pPr>
              <a:defRPr sz="1125"/>
            </a:lvl7pPr>
            <a:lvl8pPr>
              <a:defRPr sz="1125"/>
            </a:lvl8pPr>
            <a:lvl9pPr>
              <a:defRPr sz="1125"/>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4890378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099AB-ABB9-4706-9E38-357EC2AB4032}"/>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sp>
        <p:nvSpPr>
          <p:cNvPr id="11" name="Right Triangle 10">
            <a:extLst>
              <a:ext uri="{FF2B5EF4-FFF2-40B4-BE49-F238E27FC236}">
                <a16:creationId xmlns:a16="http://schemas.microsoft.com/office/drawing/2014/main" id="{037924D2-2AB4-4BE1-9687-836615C72DFC}"/>
              </a:ext>
            </a:extLst>
          </p:cNvPr>
          <p:cNvSpPr/>
          <p:nvPr userDrawn="1"/>
        </p:nvSpPr>
        <p:spPr>
          <a:xfrm flipV="1">
            <a:off x="1" y="-6"/>
            <a:ext cx="5869172" cy="3004457"/>
          </a:xfrm>
          <a:prstGeom prst="rtTriangle">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1" y="0"/>
            <a:ext cx="4523015"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6753227"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539378" y="4374039"/>
            <a:ext cx="3983637" cy="1327031"/>
          </a:xfrm>
          <a:prstGeom prst="rect">
            <a:avLst/>
          </a:prstGeom>
        </p:spPr>
        <p:txBody>
          <a:bodyPr anchor="b">
            <a:normAutofit/>
          </a:bodyPr>
          <a:lstStyle>
            <a:lvl1pPr marL="0" indent="0" algn="r">
              <a:buFont typeface="Arial" panose="020B0604020202020204" pitchFamily="34" charset="0"/>
              <a:buNone/>
              <a:defRPr sz="2419"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3378" y="4700016"/>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BDEAC3CA-E21C-4A63-BE7D-DCC820552AB7}"/>
              </a:ext>
            </a:extLst>
          </p:cNvPr>
          <p:cNvSpPr>
            <a:spLocks noGrp="1"/>
          </p:cNvSpPr>
          <p:nvPr>
            <p:ph type="body" sz="half" idx="2"/>
          </p:nvPr>
        </p:nvSpPr>
        <p:spPr>
          <a:xfrm>
            <a:off x="539378" y="5701072"/>
            <a:ext cx="3983637" cy="931505"/>
          </a:xfrm>
          <a:prstGeom prst="rect">
            <a:avLst/>
          </a:prstGeom>
        </p:spPr>
        <p:txBody>
          <a:bodyPr/>
          <a:lstStyle>
            <a:lvl1pPr marL="0" indent="0" algn="r">
              <a:buFont typeface="Arial" panose="020B0604020202020204" pitchFamily="34" charse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noProof="0"/>
              <a:t>Click to edit Master text styles</a:t>
            </a:r>
          </a:p>
        </p:txBody>
      </p:sp>
      <p:sp>
        <p:nvSpPr>
          <p:cNvPr id="12" name="Picture Placeholder 2">
            <a:extLst>
              <a:ext uri="{FF2B5EF4-FFF2-40B4-BE49-F238E27FC236}">
                <a16:creationId xmlns:a16="http://schemas.microsoft.com/office/drawing/2014/main" id="{22728E0A-430E-4C6A-BF56-06FA8510F29F}"/>
              </a:ext>
            </a:extLst>
          </p:cNvPr>
          <p:cNvSpPr>
            <a:spLocks noGrp="1"/>
          </p:cNvSpPr>
          <p:nvPr>
            <p:ph type="pic" idx="1"/>
          </p:nvPr>
        </p:nvSpPr>
        <p:spPr>
          <a:xfrm>
            <a:off x="4687479" y="2271860"/>
            <a:ext cx="4286263" cy="4360714"/>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noProof="0"/>
              <a:t>Click icon to add picture</a:t>
            </a:r>
          </a:p>
        </p:txBody>
      </p:sp>
    </p:spTree>
    <p:extLst>
      <p:ext uri="{BB962C8B-B14F-4D97-AF65-F5344CB8AC3E}">
        <p14:creationId xmlns:p14="http://schemas.microsoft.com/office/powerpoint/2010/main" val="29048722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7A5C384-78D0-4088-9411-AB6790574770}"/>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nvGrpSpPr>
          <p:cNvPr id="26" name="Group 25">
            <a:extLst>
              <a:ext uri="{FF2B5EF4-FFF2-40B4-BE49-F238E27FC236}">
                <a16:creationId xmlns:a16="http://schemas.microsoft.com/office/drawing/2014/main" id="{8A0030CD-8C9E-4AA5-8C5D-F9B2EDB7E17A}"/>
              </a:ext>
            </a:extLst>
          </p:cNvPr>
          <p:cNvGrpSpPr/>
          <p:nvPr userDrawn="1"/>
        </p:nvGrpSpPr>
        <p:grpSpPr>
          <a:xfrm flipH="1">
            <a:off x="5670996" y="3"/>
            <a:ext cx="3623880" cy="3541007"/>
            <a:chOff x="-192127" y="-2"/>
            <a:chExt cx="4831840" cy="3367272"/>
          </a:xfrm>
        </p:grpSpPr>
        <p:sp>
          <p:nvSpPr>
            <p:cNvPr id="27" name="Diagonal Stripe 26">
              <a:extLst>
                <a:ext uri="{FF2B5EF4-FFF2-40B4-BE49-F238E27FC236}">
                  <a16:creationId xmlns:a16="http://schemas.microsoft.com/office/drawing/2014/main" id="{872EE65E-EE50-4A3E-861E-1D6C241CB8EA}"/>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8" name="Straight Connector 27">
              <a:extLst>
                <a:ext uri="{FF2B5EF4-FFF2-40B4-BE49-F238E27FC236}">
                  <a16:creationId xmlns:a16="http://schemas.microsoft.com/office/drawing/2014/main"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0" name="Parallelogram 29">
            <a:extLst>
              <a:ext uri="{FF2B5EF4-FFF2-40B4-BE49-F238E27FC236}">
                <a16:creationId xmlns:a16="http://schemas.microsoft.com/office/drawing/2014/main" id="{406089BB-36DC-4E23-B215-527A8A18FCFB}"/>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2" name="Footer Placeholder 1">
            <a:extLst>
              <a:ext uri="{FF2B5EF4-FFF2-40B4-BE49-F238E27FC236}">
                <a16:creationId xmlns:a16="http://schemas.microsoft.com/office/drawing/2014/main" id="{578C43A6-50C6-704E-BADC-6D83BADE7316}"/>
              </a:ext>
            </a:extLst>
          </p:cNvPr>
          <p:cNvSpPr>
            <a:spLocks noGrp="1"/>
          </p:cNvSpPr>
          <p:nvPr>
            <p:ph type="ftr" sz="quarter" idx="10"/>
          </p:nvPr>
        </p:nvSpPr>
        <p:spPr>
          <a:xfrm>
            <a:off x="253898" y="6356353"/>
            <a:ext cx="3086100" cy="365125"/>
          </a:xfrm>
          <a:prstGeom prst="rect">
            <a:avLst/>
          </a:prstGeom>
        </p:spPr>
        <p:txBody>
          <a:body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a:p>
        </p:txBody>
      </p:sp>
    </p:spTree>
    <p:extLst>
      <p:ext uri="{BB962C8B-B14F-4D97-AF65-F5344CB8AC3E}">
        <p14:creationId xmlns:p14="http://schemas.microsoft.com/office/powerpoint/2010/main" val="78213169"/>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778"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5BB0367-1AFD-4191-AB6F-E9815D136F63}"/>
              </a:ext>
            </a:extLst>
          </p:cNvPr>
          <p:cNvSpPr/>
          <p:nvPr userDrawn="1"/>
        </p:nvSpPr>
        <p:spPr>
          <a:xfrm>
            <a:off x="0" y="4"/>
            <a:ext cx="9144000"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5670996" y="3"/>
            <a:ext cx="362388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2" name="Footer Placeholder 1">
            <a:extLst>
              <a:ext uri="{FF2B5EF4-FFF2-40B4-BE49-F238E27FC236}">
                <a16:creationId xmlns:a16="http://schemas.microsoft.com/office/drawing/2014/main" id="{CB69A007-934D-7A4B-9EFA-82044EF4DC33}"/>
              </a:ext>
            </a:extLst>
          </p:cNvPr>
          <p:cNvSpPr>
            <a:spLocks noGrp="1"/>
          </p:cNvSpPr>
          <p:nvPr>
            <p:ph type="ftr" sz="quarter" idx="10"/>
          </p:nvPr>
        </p:nvSpPr>
        <p:spPr>
          <a:xfrm>
            <a:off x="253898" y="6356353"/>
            <a:ext cx="3086100" cy="365125"/>
          </a:xfrm>
          <a:prstGeom prst="rect">
            <a:avLst/>
          </a:prstGeom>
        </p:spPr>
        <p:txBody>
          <a:bodyPr/>
          <a:lstStyle/>
          <a:p>
            <a:r>
              <a:rPr lang="en-AU" noProof="0"/>
              <a:t>Australian Accounting Standards Board 2021</a:t>
            </a:r>
            <a:endParaRPr lang="en-US" noProof="0"/>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389009" y="209029"/>
            <a:ext cx="6247638" cy="1147968"/>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976202835"/>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77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a:t>マスタ テキストの書式設定</a:t>
            </a:r>
          </a:p>
        </p:txBody>
      </p:sp>
      <p:sp>
        <p:nvSpPr>
          <p:cNvPr id="4" name="灯片编号占位符 3"/>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B2FB48C-0C70-4DBE-B904-A134B6644DD3}"/>
              </a:ext>
            </a:extLst>
          </p:cNvPr>
          <p:cNvGrpSpPr/>
          <p:nvPr userDrawn="1"/>
        </p:nvGrpSpPr>
        <p:grpSpPr>
          <a:xfrm flipH="1">
            <a:off x="5670996" y="3"/>
            <a:ext cx="3623880" cy="3541007"/>
            <a:chOff x="-192127" y="-2"/>
            <a:chExt cx="4831840" cy="3367272"/>
          </a:xfrm>
        </p:grpSpPr>
        <p:sp>
          <p:nvSpPr>
            <p:cNvPr id="28" name="Diagonal Stripe 27">
              <a:extLst>
                <a:ext uri="{FF2B5EF4-FFF2-40B4-BE49-F238E27FC236}">
                  <a16:creationId xmlns:a16="http://schemas.microsoft.com/office/drawing/2014/main" id="{4F2E2158-1E6E-4E0D-BDAB-B20041C73615}"/>
                </a:ext>
              </a:extLst>
            </p:cNvPr>
            <p:cNvSpPr/>
            <p:nvPr userDrawn="1"/>
          </p:nvSpPr>
          <p:spPr>
            <a:xfrm>
              <a:off x="0" y="-1"/>
              <a:ext cx="4639713" cy="3367271"/>
            </a:xfrm>
            <a:prstGeom prst="diagStripe">
              <a:avLst>
                <a:gd name="adj" fmla="val 51202"/>
              </a:avLst>
            </a:prstGeom>
            <a:solidFill>
              <a:srgbClr val="0140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solidFill>
                  <a:schemeClr val="tx1"/>
                </a:solidFill>
              </a:endParaRPr>
            </a:p>
          </p:txBody>
        </p:sp>
        <p:cxnSp>
          <p:nvCxnSpPr>
            <p:cNvPr id="29" name="Straight Connector 28">
              <a:extLst>
                <a:ext uri="{FF2B5EF4-FFF2-40B4-BE49-F238E27FC236}">
                  <a16:creationId xmlns:a16="http://schemas.microsoft.com/office/drawing/2014/main"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id="{F5A729A7-3A5C-405C-AE06-180E7529E477}"/>
                </a:ext>
              </a:extLst>
            </p:cNvPr>
            <p:cNvSpPr/>
            <p:nvPr userDrawn="1"/>
          </p:nvSpPr>
          <p:spPr>
            <a:xfrm rot="19421162">
              <a:off x="-192127" y="1140864"/>
              <a:ext cx="1354398" cy="214994"/>
            </a:xfrm>
            <a:prstGeom prst="parallelogram">
              <a:avLst>
                <a:gd name="adj" fmla="val 7200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noProof="0"/>
            </a:p>
          </p:txBody>
        </p:sp>
      </p:grpSp>
      <p:sp>
        <p:nvSpPr>
          <p:cNvPr id="31" name="Parallelogram 30">
            <a:extLst>
              <a:ext uri="{FF2B5EF4-FFF2-40B4-BE49-F238E27FC236}">
                <a16:creationId xmlns:a16="http://schemas.microsoft.com/office/drawing/2014/main" id="{41E23981-B12A-4AC3-A030-337BBBA5E45B}"/>
              </a:ext>
            </a:extLst>
          </p:cNvPr>
          <p:cNvSpPr/>
          <p:nvPr userDrawn="1"/>
        </p:nvSpPr>
        <p:spPr>
          <a:xfrm flipH="1">
            <a:off x="5009931" y="1"/>
            <a:ext cx="1085850" cy="639064"/>
          </a:xfrm>
          <a:prstGeom prst="parallelogram">
            <a:avLst>
              <a:gd name="adj" fmla="val 13561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lvl="0" algn="ctr"/>
            <a:endParaRPr lang="en-US" sz="675" noProof="0"/>
          </a:p>
        </p:txBody>
      </p:sp>
      <p:sp>
        <p:nvSpPr>
          <p:cNvPr id="3" name="Slide Number Placeholder 2">
            <a:extLst>
              <a:ext uri="{FF2B5EF4-FFF2-40B4-BE49-F238E27FC236}">
                <a16:creationId xmlns:a16="http://schemas.microsoft.com/office/drawing/2014/main"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a:p>
        </p:txBody>
      </p:sp>
      <p:sp>
        <p:nvSpPr>
          <p:cNvPr id="4" name="Title 3">
            <a:extLst>
              <a:ext uri="{FF2B5EF4-FFF2-40B4-BE49-F238E27FC236}">
                <a16:creationId xmlns:a16="http://schemas.microsoft.com/office/drawing/2014/main" id="{64D604A2-C574-42DB-B0C4-99715CAA10A7}"/>
              </a:ext>
            </a:extLst>
          </p:cNvPr>
          <p:cNvSpPr>
            <a:spLocks noGrp="1"/>
          </p:cNvSpPr>
          <p:nvPr>
            <p:ph type="title"/>
          </p:nvPr>
        </p:nvSpPr>
        <p:spPr>
          <a:xfrm>
            <a:off x="389009" y="209029"/>
            <a:ext cx="6247638" cy="1147968"/>
          </a:xfrm>
        </p:spPr>
        <p:txBody>
          <a:bodyPr/>
          <a:lstStyle>
            <a:lvl1pPr>
              <a:defRPr>
                <a:solidFill>
                  <a:schemeClr val="bg1"/>
                </a:solidFill>
              </a:defRPr>
            </a:lvl1pPr>
          </a:lstStyle>
          <a:p>
            <a:r>
              <a:rPr lang="en-US" noProof="0"/>
              <a:t>Click to edit Master title style</a:t>
            </a:r>
          </a:p>
        </p:txBody>
      </p:sp>
      <p:sp>
        <p:nvSpPr>
          <p:cNvPr id="6" name="Text Placeholder 5">
            <a:extLst>
              <a:ext uri="{FF2B5EF4-FFF2-40B4-BE49-F238E27FC236}">
                <a16:creationId xmlns:a16="http://schemas.microsoft.com/office/drawing/2014/main" id="{C0A2D954-332B-47D0-BE9F-0F2BDE7795D8}"/>
              </a:ext>
            </a:extLst>
          </p:cNvPr>
          <p:cNvSpPr>
            <a:spLocks noGrp="1"/>
          </p:cNvSpPr>
          <p:nvPr>
            <p:ph type="body" sz="quarter" idx="12"/>
          </p:nvPr>
        </p:nvSpPr>
        <p:spPr>
          <a:xfrm>
            <a:off x="1144599" y="1979616"/>
            <a:ext cx="6854804" cy="2898775"/>
          </a:xfrm>
          <a:prstGeom prst="rect">
            <a:avLst/>
          </a:prstGeom>
        </p:spPr>
        <p:txBody>
          <a:bodyPr anchor="ctr"/>
          <a:lstStyle>
            <a:lvl1pPr marL="0" indent="0" algn="ctr">
              <a:buNone/>
              <a:defRPr sz="3375">
                <a:solidFill>
                  <a:schemeClr val="bg1"/>
                </a:solidFill>
              </a:defRPr>
            </a:lvl1pPr>
            <a:lvl2pPr marL="257175" indent="0">
              <a:buNone/>
              <a:defRPr/>
            </a:lvl2pPr>
          </a:lstStyle>
          <a:p>
            <a:pPr lvl="0"/>
            <a:r>
              <a:rPr lang="en-US" noProof="0"/>
              <a:t>Click to edit Master text styles</a:t>
            </a:r>
          </a:p>
        </p:txBody>
      </p:sp>
      <p:pic>
        <p:nvPicPr>
          <p:cNvPr id="13" name="Picture 12" descr="A picture containing food&#10;&#10;Description automatically generated">
            <a:extLst>
              <a:ext uri="{FF2B5EF4-FFF2-40B4-BE49-F238E27FC236}">
                <a16:creationId xmlns:a16="http://schemas.microsoft.com/office/drawing/2014/main" id="{35CBFA96-35E6-409E-80FD-69A83FF88BD8}"/>
              </a:ext>
            </a:extLst>
          </p:cNvPr>
          <p:cNvPicPr>
            <a:picLocks noChangeAspect="1"/>
          </p:cNvPicPr>
          <p:nvPr userDrawn="1"/>
        </p:nvPicPr>
        <p:blipFill>
          <a:blip r:embed="rId2"/>
          <a:stretch>
            <a:fillRect/>
          </a:stretch>
        </p:blipFill>
        <p:spPr>
          <a:xfrm>
            <a:off x="1" y="5967878"/>
            <a:ext cx="2671430" cy="784068"/>
          </a:xfrm>
          <a:prstGeom prst="rect">
            <a:avLst/>
          </a:prstGeom>
        </p:spPr>
      </p:pic>
    </p:spTree>
    <p:extLst>
      <p:ext uri="{BB962C8B-B14F-4D97-AF65-F5344CB8AC3E}">
        <p14:creationId xmlns:p14="http://schemas.microsoft.com/office/powerpoint/2010/main" val="938560037"/>
      </p:ext>
    </p:extLst>
  </p:cSld>
  <p:clrMapOvr>
    <a:masterClrMapping/>
  </p:clrMapOvr>
  <p:extLst>
    <p:ext uri="{DCECCB84-F9BA-43D5-87BE-67443E8EF086}">
      <p15:sldGuideLst xmlns:p15="http://schemas.microsoft.com/office/powerpoint/2012/main">
        <p15:guide id="1" orient="horz" pos="142" userDrawn="1">
          <p15:clr>
            <a:srgbClr val="FBAE40"/>
          </p15:clr>
        </p15:guide>
        <p15:guide id="2" pos="3840" userDrawn="1">
          <p15:clr>
            <a:srgbClr val="FBAE40"/>
          </p15:clr>
        </p15:guide>
        <p15:guide id="3" pos="778"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AB3FE-9015-40FD-A870-D81B5A86A5D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099688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5" name="Footer Placeholder 4"/>
          <p:cNvSpPr>
            <a:spLocks noGrp="1"/>
          </p:cNvSpPr>
          <p:nvPr>
            <p:ph type="ftr" sz="quarter" idx="11"/>
          </p:nvPr>
        </p:nvSpPr>
        <p:spPr/>
        <p:txBody>
          <a:bodyPr/>
          <a:lstStyle/>
          <a:p>
            <a:pPr>
              <a:defRPr/>
            </a:pPr>
            <a:endParaRPr kumimoji="1" lang="en-AU"/>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13069770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5" name="Footer Placeholder 4"/>
          <p:cNvSpPr>
            <a:spLocks noGrp="1"/>
          </p:cNvSpPr>
          <p:nvPr>
            <p:ph type="ftr" sz="quarter" idx="11"/>
          </p:nvPr>
        </p:nvSpPr>
        <p:spPr/>
        <p:txBody>
          <a:bodyPr/>
          <a:lstStyle/>
          <a:p>
            <a:pPr>
              <a:defRPr/>
            </a:pPr>
            <a:endParaRPr kumimoji="1" lang="en-AU"/>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2288855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5" name="Footer Placeholder 4"/>
          <p:cNvSpPr>
            <a:spLocks noGrp="1"/>
          </p:cNvSpPr>
          <p:nvPr>
            <p:ph type="ftr" sz="quarter" idx="11"/>
          </p:nvPr>
        </p:nvSpPr>
        <p:spPr/>
        <p:txBody>
          <a:bodyPr/>
          <a:lstStyle/>
          <a:p>
            <a:pPr>
              <a:defRPr/>
            </a:pPr>
            <a:endParaRPr kumimoji="1" lang="en-AU"/>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326884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6" name="Footer Placeholder 5"/>
          <p:cNvSpPr>
            <a:spLocks noGrp="1"/>
          </p:cNvSpPr>
          <p:nvPr>
            <p:ph type="ftr" sz="quarter" idx="11"/>
          </p:nvPr>
        </p:nvSpPr>
        <p:spPr/>
        <p:txBody>
          <a:bodyPr/>
          <a:lstStyle/>
          <a:p>
            <a:pPr>
              <a:defRPr/>
            </a:pPr>
            <a:endParaRPr kumimoji="1" lang="en-AU"/>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7712317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8" name="Footer Placeholder 7"/>
          <p:cNvSpPr>
            <a:spLocks noGrp="1"/>
          </p:cNvSpPr>
          <p:nvPr>
            <p:ph type="ftr" sz="quarter" idx="11"/>
          </p:nvPr>
        </p:nvSpPr>
        <p:spPr/>
        <p:txBody>
          <a:bodyPr/>
          <a:lstStyle/>
          <a:p>
            <a:pPr>
              <a:defRPr/>
            </a:pPr>
            <a:endParaRPr kumimoji="1" lang="en-AU"/>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42280278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4" name="Footer Placeholder 3"/>
          <p:cNvSpPr>
            <a:spLocks noGrp="1"/>
          </p:cNvSpPr>
          <p:nvPr>
            <p:ph type="ftr" sz="quarter" idx="11"/>
          </p:nvPr>
        </p:nvSpPr>
        <p:spPr/>
        <p:txBody>
          <a:bodyPr/>
          <a:lstStyle/>
          <a:p>
            <a:pPr>
              <a:defRPr/>
            </a:pPr>
            <a:endParaRPr kumimoji="1" lang="en-AU"/>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37359438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3" name="Footer Placeholder 2"/>
          <p:cNvSpPr>
            <a:spLocks noGrp="1"/>
          </p:cNvSpPr>
          <p:nvPr>
            <p:ph type="ftr" sz="quarter" idx="11"/>
          </p:nvPr>
        </p:nvSpPr>
        <p:spPr/>
        <p:txBody>
          <a:bodyPr/>
          <a:lstStyle/>
          <a:p>
            <a:pPr>
              <a:defRPr/>
            </a:pPr>
            <a:endParaRPr kumimoji="1" lang="en-AU"/>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31464369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6" name="Footer Placeholder 5"/>
          <p:cNvSpPr>
            <a:spLocks noGrp="1"/>
          </p:cNvSpPr>
          <p:nvPr>
            <p:ph type="ftr" sz="quarter" idx="11"/>
          </p:nvPr>
        </p:nvSpPr>
        <p:spPr/>
        <p:txBody>
          <a:bodyPr/>
          <a:lstStyle/>
          <a:p>
            <a:pPr>
              <a:defRPr/>
            </a:pPr>
            <a:endParaRPr kumimoji="1" lang="en-AU"/>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28200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0363" y="898525"/>
            <a:ext cx="4133850" cy="52181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6614" y="898525"/>
            <a:ext cx="4135437" cy="52181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灯片编号占位符 4"/>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6" name="Footer Placeholder 5"/>
          <p:cNvSpPr>
            <a:spLocks noGrp="1"/>
          </p:cNvSpPr>
          <p:nvPr>
            <p:ph type="ftr" sz="quarter" idx="11"/>
          </p:nvPr>
        </p:nvSpPr>
        <p:spPr/>
        <p:txBody>
          <a:bodyPr/>
          <a:lstStyle/>
          <a:p>
            <a:pPr>
              <a:defRPr/>
            </a:pPr>
            <a:endParaRPr kumimoji="1" lang="en-AU"/>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42190706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5" name="Footer Placeholder 4"/>
          <p:cNvSpPr>
            <a:spLocks noGrp="1"/>
          </p:cNvSpPr>
          <p:nvPr>
            <p:ph type="ftr" sz="quarter" idx="11"/>
          </p:nvPr>
        </p:nvSpPr>
        <p:spPr/>
        <p:txBody>
          <a:bodyPr/>
          <a:lstStyle/>
          <a:p>
            <a:pPr>
              <a:defRPr/>
            </a:pPr>
            <a:endParaRPr kumimoji="1" lang="en-AU"/>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15503297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2C9522C-8A81-4242-BE8E-7EE4F671A8E6}" type="datetime1">
              <a:rPr kumimoji="1" lang="en-AU" smtClean="0"/>
              <a:pPr>
                <a:defRPr/>
              </a:pPr>
              <a:t>2/11/2022</a:t>
            </a:fld>
            <a:endParaRPr kumimoji="1" lang="en-AU"/>
          </a:p>
        </p:txBody>
      </p:sp>
      <p:sp>
        <p:nvSpPr>
          <p:cNvPr id="5" name="Footer Placeholder 4"/>
          <p:cNvSpPr>
            <a:spLocks noGrp="1"/>
          </p:cNvSpPr>
          <p:nvPr>
            <p:ph type="ftr" sz="quarter" idx="11"/>
          </p:nvPr>
        </p:nvSpPr>
        <p:spPr/>
        <p:txBody>
          <a:bodyPr/>
          <a:lstStyle/>
          <a:p>
            <a:pPr>
              <a:defRPr/>
            </a:pPr>
            <a:endParaRPr kumimoji="1" lang="en-AU"/>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altLang="ja-JP" smtClean="0">
                <a:latin typeface="MS Gothic" panose="020B0609070205080204" pitchFamily="49" charset="-128"/>
              </a:rPr>
              <a:t>‹#›</a:t>
            </a:fld>
            <a:endParaRPr lang="en-US" altLang="ja-JP">
              <a:latin typeface="MS Gothic" panose="020B0609070205080204" pitchFamily="49" charset="-128"/>
            </a:endParaRPr>
          </a:p>
        </p:txBody>
      </p:sp>
    </p:spTree>
    <p:extLst>
      <p:ext uri="{BB962C8B-B14F-4D97-AF65-F5344CB8AC3E}">
        <p14:creationId xmlns:p14="http://schemas.microsoft.com/office/powerpoint/2010/main" val="201074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灯片编号占位符 6"/>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灯片编号占位符 2"/>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lang="ja-JP" altLang="en-US"/>
              <a:t>マスタ タイトルの書式設定</a:t>
            </a:r>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 テキストの書式設定</a:t>
            </a:r>
          </a:p>
        </p:txBody>
      </p:sp>
      <p:sp>
        <p:nvSpPr>
          <p:cNvPr id="5" name="灯片编号占位符 4"/>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100000"/>
              </a:lnSpc>
              <a:spcBef>
                <a:spcPct val="25000"/>
              </a:spcBef>
              <a:spcAft>
                <a:spcPct val="25000"/>
              </a:spcAft>
              <a:buClrTx/>
              <a:buSzPct val="70000"/>
              <a:buFont typeface="Wingdings" panose="05000000000000000000" pitchFamily="2" charset="2"/>
              <a:buNone/>
              <a:defRPr/>
            </a:pPr>
            <a:endParaRPr kumimoji="1" lang="ja-JP" altLang="en-US" sz="2400" b="1" i="0" u="none" strike="noStrike" kern="0" cap="none" spc="0" normalizeH="0" baseline="0" noProof="0">
              <a:ln>
                <a:noFill/>
              </a:ln>
              <a:solidFill>
                <a:schemeClr val="tx1"/>
              </a:solidFill>
              <a:effectLst/>
              <a:uLnTx/>
              <a:uFillTx/>
              <a:latin typeface="+mn-lt"/>
              <a:ea typeface="+mn-ea"/>
              <a:cs typeface="MS PGothic" panose="020B0600070205080204" pitchFamily="34" charset="-128"/>
            </a:endParaRP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 テキストの書式設定</a:t>
            </a:r>
          </a:p>
        </p:txBody>
      </p:sp>
      <p:sp>
        <p:nvSpPr>
          <p:cNvPr id="5" name="灯片编号占位符 4"/>
          <p:cNvSpPr>
            <a:spLocks noGrp="1"/>
          </p:cNvSpPr>
          <p:nvPr>
            <p:ph type="sldNum" sz="quarter" idx="10"/>
          </p:nvPr>
        </p:nvSpPr>
        <p:spPr/>
        <p:txBody>
          <a:bodyPr/>
          <a:lstStyle/>
          <a:p>
            <a:pPr lvl="0" eaLnBrk="1" hangingPunct="1"/>
            <a:fld id="{9A0DB2DC-4C9A-4742-B13C-FB6460FD3503}" type="slidenum">
              <a:rPr lang="en-US" altLang="ja-JP" dirty="0"/>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2.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p:cNvSpPr>
          <p:nvPr>
            <p:ph type="title"/>
          </p:nvPr>
        </p:nvSpPr>
        <p:spPr>
          <a:xfrm>
            <a:off x="358776" y="203202"/>
            <a:ext cx="8421688" cy="360363"/>
          </a:xfrm>
          <a:prstGeom prst="rect">
            <a:avLst/>
          </a:prstGeom>
          <a:noFill/>
          <a:ln w="9525">
            <a:noFill/>
          </a:ln>
        </p:spPr>
        <p:txBody>
          <a:bodyPr anchor="ctr"/>
          <a:lstStyle/>
          <a:p>
            <a:pPr lvl="0"/>
            <a:r>
              <a:rPr lang="ja-JP" altLang="en-US"/>
              <a:t>マスタ タイトルの書式設定</a:t>
            </a:r>
          </a:p>
        </p:txBody>
      </p:sp>
      <p:sp>
        <p:nvSpPr>
          <p:cNvPr id="1027" name="Rectangle 10"/>
          <p:cNvSpPr>
            <a:spLocks noGrp="1"/>
          </p:cNvSpPr>
          <p:nvPr>
            <p:ph type="body" idx="1"/>
          </p:nvPr>
        </p:nvSpPr>
        <p:spPr>
          <a:xfrm>
            <a:off x="360364" y="898525"/>
            <a:ext cx="8421687" cy="5218113"/>
          </a:xfrm>
          <a:prstGeom prst="rect">
            <a:avLst/>
          </a:prstGeom>
          <a:noFill/>
          <a:ln w="9525">
            <a:noFill/>
          </a:ln>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8139" name="Rectangle 11"/>
          <p:cNvSpPr>
            <a:spLocks noGrp="1" noChangeArrowheads="1"/>
          </p:cNvSpPr>
          <p:nvPr>
            <p:ph type="sldNum" sz="quarter" idx="4"/>
          </p:nvPr>
        </p:nvSpPr>
        <p:spPr bwMode="auto">
          <a:xfrm>
            <a:off x="8277226" y="6477000"/>
            <a:ext cx="539750" cy="179388"/>
          </a:xfrm>
          <a:prstGeom prst="rect">
            <a:avLst/>
          </a:prstGeom>
          <a:noFill/>
          <a:ln w="9525">
            <a:noFill/>
            <a:miter lim="800000"/>
          </a:ln>
          <a:effectLst/>
        </p:spPr>
        <p:txBody>
          <a:bodyPr vert="horz" wrap="square" lIns="91440" tIns="45720" rIns="91440" bIns="45720" numCol="1" anchor="ctr" anchorCtr="0" compatLnSpc="1"/>
          <a:lstStyle>
            <a:lvl1pPr algn="ctr">
              <a:defRPr sz="1050">
                <a:latin typeface="MS PGothic" panose="020B0600070205080204" pitchFamily="34" charset="-128"/>
                <a:ea typeface="MS PGothic" panose="020B0600070205080204" pitchFamily="34" charset="-128"/>
              </a:defRPr>
            </a:lvl1pPr>
          </a:lstStyle>
          <a:p>
            <a:pPr lvl="0" eaLnBrk="1" hangingPunct="1"/>
            <a:fld id="{9A0DB2DC-4C9A-4742-B13C-FB6460FD3503}" type="slidenum">
              <a:rPr lang="en-US" altLang="ja-JP" dirty="0"/>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18" r:id="rId12"/>
    <p:sldLayoutId id="2147483719" r:id="rId13"/>
    <p:sldLayoutId id="2147483720" r:id="rId14"/>
    <p:sldLayoutId id="2147483674" r:id="rId15"/>
    <p:sldLayoutId id="2147483675" r:id="rId16"/>
    <p:sldLayoutId id="2147483676" r:id="rId17"/>
    <p:sldLayoutId id="2147483677" r:id="rId18"/>
    <p:sldLayoutId id="2147483679" r:id="rId19"/>
    <p:sldLayoutId id="2147483680" r:id="rId20"/>
    <p:sldLayoutId id="2147483681" r:id="rId21"/>
    <p:sldLayoutId id="2147483683" r:id="rId22"/>
    <p:sldLayoutId id="2147483684" r:id="rId23"/>
    <p:sldLayoutId id="2147483686" r:id="rId24"/>
    <p:sldLayoutId id="2147483687" r:id="rId25"/>
    <p:sldLayoutId id="2147483688" r:id="rId26"/>
    <p:sldLayoutId id="2147483689" r:id="rId27"/>
    <p:sldLayoutId id="2147483690" r:id="rId28"/>
    <p:sldLayoutId id="2147483691" r:id="rId29"/>
    <p:sldLayoutId id="2147483692" r:id="rId30"/>
    <p:sldLayoutId id="2147483693" r:id="rId31"/>
  </p:sldLayoutIdLst>
  <p:hf sldNum="0" hdr="0" ftr="0" dt="0"/>
  <p:txStyles>
    <p:titleStyle>
      <a:lvl1pPr algn="l" rtl="0" eaLnBrk="0" fontAlgn="base" hangingPunct="0">
        <a:spcBef>
          <a:spcPct val="0"/>
        </a:spcBef>
        <a:spcAft>
          <a:spcPct val="0"/>
        </a:spcAft>
        <a:defRPr kumimoji="1" sz="1200">
          <a:solidFill>
            <a:schemeClr val="bg1"/>
          </a:solidFill>
          <a:latin typeface="+mj-lt"/>
          <a:ea typeface="+mj-ea"/>
          <a:cs typeface="MS PGothic" panose="020B0600070205080204" pitchFamily="34" charset="-128"/>
        </a:defRPr>
      </a:lvl1pPr>
      <a:lvl2pPr algn="l" rtl="0" eaLnBrk="0" fontAlgn="base" hangingPunct="0">
        <a:spcBef>
          <a:spcPct val="0"/>
        </a:spcBef>
        <a:spcAft>
          <a:spcPct val="0"/>
        </a:spcAft>
        <a:defRPr kumimoji="1" sz="12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2pPr>
      <a:lvl3pPr algn="l" rtl="0" eaLnBrk="0" fontAlgn="base" hangingPunct="0">
        <a:spcBef>
          <a:spcPct val="0"/>
        </a:spcBef>
        <a:spcAft>
          <a:spcPct val="0"/>
        </a:spcAft>
        <a:defRPr kumimoji="1" sz="12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3pPr>
      <a:lvl4pPr algn="l" rtl="0" eaLnBrk="0" fontAlgn="base" hangingPunct="0">
        <a:spcBef>
          <a:spcPct val="0"/>
        </a:spcBef>
        <a:spcAft>
          <a:spcPct val="0"/>
        </a:spcAft>
        <a:defRPr kumimoji="1" sz="12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4pPr>
      <a:lvl5pPr algn="l" rtl="0" eaLnBrk="0" fontAlgn="base" hangingPunct="0">
        <a:spcBef>
          <a:spcPct val="0"/>
        </a:spcBef>
        <a:spcAft>
          <a:spcPct val="0"/>
        </a:spcAft>
        <a:defRPr kumimoji="1" sz="1200">
          <a:solidFill>
            <a:schemeClr val="bg1"/>
          </a:solidFill>
          <a:latin typeface="MS PGothic" panose="020B0600070205080204" pitchFamily="34" charset="-128"/>
          <a:ea typeface="MS PGothic" panose="020B0600070205080204" pitchFamily="34" charset="-128"/>
          <a:cs typeface="MS PGothic" panose="020B0600070205080204" pitchFamily="34" charset="-128"/>
        </a:defRPr>
      </a:lvl5pPr>
      <a:lvl6pPr marL="342900" algn="l" rtl="0" fontAlgn="base">
        <a:spcBef>
          <a:spcPct val="0"/>
        </a:spcBef>
        <a:spcAft>
          <a:spcPct val="0"/>
        </a:spcAft>
        <a:defRPr kumimoji="1" sz="1200">
          <a:solidFill>
            <a:schemeClr val="bg1"/>
          </a:solidFill>
          <a:latin typeface="MS PGothic" panose="020B0600070205080204" pitchFamily="34" charset="-128"/>
          <a:ea typeface="MS PGothic" panose="020B0600070205080204" pitchFamily="34" charset="-128"/>
        </a:defRPr>
      </a:lvl6pPr>
      <a:lvl7pPr marL="685800" algn="l" rtl="0" fontAlgn="base">
        <a:spcBef>
          <a:spcPct val="0"/>
        </a:spcBef>
        <a:spcAft>
          <a:spcPct val="0"/>
        </a:spcAft>
        <a:defRPr kumimoji="1" sz="1200">
          <a:solidFill>
            <a:schemeClr val="bg1"/>
          </a:solidFill>
          <a:latin typeface="MS PGothic" panose="020B0600070205080204" pitchFamily="34" charset="-128"/>
          <a:ea typeface="MS PGothic" panose="020B0600070205080204" pitchFamily="34" charset="-128"/>
        </a:defRPr>
      </a:lvl7pPr>
      <a:lvl8pPr marL="1028700" algn="l" rtl="0" fontAlgn="base">
        <a:spcBef>
          <a:spcPct val="0"/>
        </a:spcBef>
        <a:spcAft>
          <a:spcPct val="0"/>
        </a:spcAft>
        <a:defRPr kumimoji="1" sz="1200">
          <a:solidFill>
            <a:schemeClr val="bg1"/>
          </a:solidFill>
          <a:latin typeface="MS PGothic" panose="020B0600070205080204" pitchFamily="34" charset="-128"/>
          <a:ea typeface="MS PGothic" panose="020B0600070205080204" pitchFamily="34" charset="-128"/>
        </a:defRPr>
      </a:lvl8pPr>
      <a:lvl9pPr marL="1371600" algn="l" rtl="0" fontAlgn="base">
        <a:spcBef>
          <a:spcPct val="0"/>
        </a:spcBef>
        <a:spcAft>
          <a:spcPct val="0"/>
        </a:spcAft>
        <a:defRPr kumimoji="1" sz="1200">
          <a:solidFill>
            <a:schemeClr val="bg1"/>
          </a:solidFill>
          <a:latin typeface="MS PGothic" panose="020B0600070205080204" pitchFamily="34" charset="-128"/>
          <a:ea typeface="MS PGothic" panose="020B0600070205080204" pitchFamily="34" charset="-128"/>
        </a:defRPr>
      </a:lvl9pPr>
    </p:titleStyle>
    <p:bodyStyle>
      <a:lvl1pPr marL="257175" indent="-257175" algn="l" rtl="0" eaLnBrk="0" fontAlgn="base" hangingPunct="0">
        <a:spcBef>
          <a:spcPct val="25000"/>
        </a:spcBef>
        <a:spcAft>
          <a:spcPct val="25000"/>
        </a:spcAft>
        <a:buSzPct val="70000"/>
        <a:buFont typeface="Wingdings" panose="05000000000000000000" pitchFamily="2" charset="2"/>
        <a:buChar char="p"/>
        <a:defRPr kumimoji="1" sz="1050" b="1">
          <a:solidFill>
            <a:schemeClr val="tx1"/>
          </a:solidFill>
          <a:latin typeface="+mn-lt"/>
          <a:ea typeface="+mn-ea"/>
          <a:cs typeface="MS PGothic" panose="020B0600070205080204" pitchFamily="34" charset="-128"/>
        </a:defRPr>
      </a:lvl1pPr>
      <a:lvl2pPr marL="557213" indent="-214313" algn="l" rtl="0" eaLnBrk="0" fontAlgn="base" hangingPunct="0">
        <a:spcBef>
          <a:spcPct val="25000"/>
        </a:spcBef>
        <a:spcAft>
          <a:spcPct val="25000"/>
        </a:spcAft>
        <a:buSzPct val="70000"/>
        <a:buFont typeface="Wingdings" panose="05000000000000000000" pitchFamily="2" charset="2"/>
        <a:buChar char="p"/>
        <a:defRPr kumimoji="1" sz="900">
          <a:solidFill>
            <a:schemeClr val="tx1"/>
          </a:solidFill>
          <a:latin typeface="+mn-lt"/>
          <a:ea typeface="+mn-ea"/>
          <a:cs typeface="MS PGothic" panose="020B0600070205080204" pitchFamily="34" charset="-128"/>
        </a:defRPr>
      </a:lvl2pPr>
      <a:lvl3pPr marL="857250" indent="-171450" algn="l" rtl="0" eaLnBrk="0" fontAlgn="base" hangingPunct="0">
        <a:spcBef>
          <a:spcPct val="25000"/>
        </a:spcBef>
        <a:spcAft>
          <a:spcPct val="25000"/>
        </a:spcAft>
        <a:buSzPct val="70000"/>
        <a:buFont typeface="Wingdings" panose="05000000000000000000" pitchFamily="2" charset="2"/>
        <a:buChar char="p"/>
        <a:defRPr kumimoji="1" sz="900">
          <a:solidFill>
            <a:schemeClr val="tx1"/>
          </a:solidFill>
          <a:latin typeface="+mn-lt"/>
          <a:ea typeface="+mn-ea"/>
          <a:cs typeface="MS PGothic" panose="020B0600070205080204" pitchFamily="34" charset="-128"/>
        </a:defRPr>
      </a:lvl3pPr>
      <a:lvl4pPr marL="1200150" indent="-171450" algn="l" rtl="0" eaLnBrk="0" fontAlgn="base" hangingPunct="0">
        <a:spcBef>
          <a:spcPct val="25000"/>
        </a:spcBef>
        <a:spcAft>
          <a:spcPct val="25000"/>
        </a:spcAft>
        <a:buSzPct val="70000"/>
        <a:buFont typeface="Wingdings" panose="05000000000000000000" pitchFamily="2" charset="2"/>
        <a:buChar char="p"/>
        <a:defRPr kumimoji="1" sz="900">
          <a:solidFill>
            <a:schemeClr val="tx1"/>
          </a:solidFill>
          <a:latin typeface="+mn-lt"/>
          <a:ea typeface="+mn-ea"/>
          <a:cs typeface="MS PGothic" panose="020B0600070205080204" pitchFamily="34" charset="-128"/>
        </a:defRPr>
      </a:lvl4pPr>
      <a:lvl5pPr marL="1543050" indent="-171450" algn="l" rtl="0" eaLnBrk="0" fontAlgn="base" hangingPunct="0">
        <a:spcBef>
          <a:spcPct val="25000"/>
        </a:spcBef>
        <a:spcAft>
          <a:spcPct val="25000"/>
        </a:spcAft>
        <a:buSzPct val="70000"/>
        <a:buFont typeface="Wingdings" panose="05000000000000000000" pitchFamily="2" charset="2"/>
        <a:buChar char="p"/>
        <a:defRPr kumimoji="1" sz="900">
          <a:solidFill>
            <a:schemeClr val="tx1"/>
          </a:solidFill>
          <a:latin typeface="+mn-lt"/>
          <a:ea typeface="+mn-ea"/>
          <a:cs typeface="MS PGothic" panose="020B0600070205080204" pitchFamily="34" charset="-128"/>
        </a:defRPr>
      </a:lvl5pPr>
      <a:lvl6pPr marL="1885950" indent="-171450" algn="l" rtl="0" fontAlgn="base">
        <a:spcBef>
          <a:spcPct val="25000"/>
        </a:spcBef>
        <a:spcAft>
          <a:spcPct val="25000"/>
        </a:spcAft>
        <a:buSzPct val="70000"/>
        <a:buFont typeface="Wingdings" panose="05000000000000000000" pitchFamily="2" charset="2"/>
        <a:buChar char="p"/>
        <a:defRPr kumimoji="1" sz="900">
          <a:solidFill>
            <a:schemeClr val="tx1"/>
          </a:solidFill>
          <a:latin typeface="+mn-lt"/>
          <a:ea typeface="+mn-ea"/>
        </a:defRPr>
      </a:lvl6pPr>
      <a:lvl7pPr marL="2228850" indent="-171450" algn="l" rtl="0" fontAlgn="base">
        <a:spcBef>
          <a:spcPct val="25000"/>
        </a:spcBef>
        <a:spcAft>
          <a:spcPct val="25000"/>
        </a:spcAft>
        <a:buSzPct val="70000"/>
        <a:buFont typeface="Wingdings" panose="05000000000000000000" pitchFamily="2" charset="2"/>
        <a:buChar char="p"/>
        <a:defRPr kumimoji="1" sz="900">
          <a:solidFill>
            <a:schemeClr val="tx1"/>
          </a:solidFill>
          <a:latin typeface="+mn-lt"/>
          <a:ea typeface="+mn-ea"/>
        </a:defRPr>
      </a:lvl7pPr>
      <a:lvl8pPr marL="2571750" indent="-171450" algn="l" rtl="0" fontAlgn="base">
        <a:spcBef>
          <a:spcPct val="25000"/>
        </a:spcBef>
        <a:spcAft>
          <a:spcPct val="25000"/>
        </a:spcAft>
        <a:buSzPct val="70000"/>
        <a:buFont typeface="Wingdings" panose="05000000000000000000" pitchFamily="2" charset="2"/>
        <a:buChar char="p"/>
        <a:defRPr kumimoji="1" sz="900">
          <a:solidFill>
            <a:schemeClr val="tx1"/>
          </a:solidFill>
          <a:latin typeface="+mn-lt"/>
          <a:ea typeface="+mn-ea"/>
        </a:defRPr>
      </a:lvl8pPr>
      <a:lvl9pPr marL="2914650" indent="-171450" algn="l" rtl="0" fontAlgn="base">
        <a:spcBef>
          <a:spcPct val="25000"/>
        </a:spcBef>
        <a:spcAft>
          <a:spcPct val="25000"/>
        </a:spcAft>
        <a:buSzPct val="70000"/>
        <a:buFont typeface="Wingdings" panose="05000000000000000000" pitchFamily="2" charset="2"/>
        <a:buChar char="p"/>
        <a:defRPr kumimoji="1" sz="9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hangingPunct="1"/>
            <a:fld id="{9A0DB2DC-4C9A-4742-B13C-FB6460FD3503}" type="slidenum">
              <a:rPr lang="en-US" altLang="ja-JP" smtClean="0"/>
              <a:t>‹#›</a:t>
            </a:fld>
            <a:endParaRPr lang="en-US" altLang="ja-JP"/>
          </a:p>
        </p:txBody>
      </p:sp>
    </p:spTree>
    <p:extLst>
      <p:ext uri="{BB962C8B-B14F-4D97-AF65-F5344CB8AC3E}">
        <p14:creationId xmlns:p14="http://schemas.microsoft.com/office/powerpoint/2010/main" val="287997976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png"/><Relationship Id="rId2" Type="http://schemas.openxmlformats.org/officeDocument/2006/relationships/notesSlide" Target="../notesSlides/notesSlide10.xml"/><Relationship Id="rId16" Type="http://schemas.openxmlformats.org/officeDocument/2006/relationships/image" Target="../media/image18.svg"/><Relationship Id="rId1" Type="http://schemas.openxmlformats.org/officeDocument/2006/relationships/slideLayout" Target="../slideLayouts/slideLayout33.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87374" y="2734627"/>
            <a:ext cx="7969250" cy="1388745"/>
          </a:xfrm>
        </p:spPr>
        <p:txBody>
          <a:bodyPr vert="horz" wrap="square" lIns="91440" tIns="45720" rIns="91440" bIns="45720" numCol="1" anchor="ctr" anchorCtr="0" compatLnSpc="1">
            <a:norm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altLang="ja-JP" sz="2800">
                <a:solidFill>
                  <a:srgbClr val="0070C0"/>
                </a:solidFill>
                <a:effectLst>
                  <a:outerShdw blurRad="38100" dist="38100" dir="2700000" algn="tl">
                    <a:srgbClr val="C0C0C0"/>
                  </a:outerShdw>
                </a:effectLst>
                <a:cs typeface="Tahoma" panose="020B0604030504040204" pitchFamily="34" charset="0"/>
              </a:rPr>
              <a:t>Transition Relief and Ongoing Practical Expedients in IFRS 16 </a:t>
            </a:r>
            <a:r>
              <a:rPr lang="en-US" altLang="ja-JP" sz="2800" i="1">
                <a:solidFill>
                  <a:srgbClr val="0070C0"/>
                </a:solidFill>
                <a:effectLst>
                  <a:outerShdw blurRad="38100" dist="38100" dir="2700000" algn="tl">
                    <a:srgbClr val="C0C0C0"/>
                  </a:outerShdw>
                </a:effectLst>
                <a:cs typeface="Tahoma" panose="020B0604030504040204" pitchFamily="34" charset="0"/>
              </a:rPr>
              <a:t>Leases</a:t>
            </a:r>
            <a:br>
              <a:rPr lang="en-US" altLang="ja-JP" sz="2800" i="1">
                <a:solidFill>
                  <a:srgbClr val="0070C0"/>
                </a:solidFill>
                <a:effectLst>
                  <a:outerShdw blurRad="38100" dist="38100" dir="2700000" algn="tl">
                    <a:srgbClr val="C0C0C0"/>
                  </a:outerShdw>
                </a:effectLst>
                <a:cs typeface="Tahoma" panose="020B0604030504040204" pitchFamily="34" charset="0"/>
              </a:rPr>
            </a:br>
            <a:r>
              <a:rPr lang="en-US" altLang="ja-JP" sz="2800">
                <a:solidFill>
                  <a:srgbClr val="0070C0"/>
                </a:solidFill>
                <a:effectLst>
                  <a:outerShdw blurRad="38100" dist="38100" dir="2700000" algn="tl">
                    <a:srgbClr val="C0C0C0"/>
                  </a:outerShdw>
                </a:effectLst>
                <a:cs typeface="Tahoma" panose="020B0604030504040204" pitchFamily="34" charset="0"/>
              </a:rPr>
              <a:t>A joint AASB-MASB project</a:t>
            </a:r>
            <a:endParaRPr kumimoji="0" lang="en-US" altLang="ja-JP" sz="2600" b="0" i="0" u="none" strike="noStrike" kern="1200" cap="none" spc="0" normalizeH="0" baseline="0" noProof="0">
              <a:ln>
                <a:noFill/>
              </a:ln>
              <a:solidFill>
                <a:srgbClr val="0070C0"/>
              </a:solidFill>
              <a:effectLst/>
              <a:uLnTx/>
              <a:uFillTx/>
              <a:ea typeface="+mj-ea"/>
              <a:cs typeface="Arial" panose="020B0604020202020204" pitchFamily="34" charset="0"/>
            </a:endParaRPr>
          </a:p>
        </p:txBody>
      </p:sp>
      <p:sp>
        <p:nvSpPr>
          <p:cNvPr id="4100" name="Slide Number Placeholder 2"/>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en-US" altLang="ja-JP" sz="1200" dirty="0">
                <a:latin typeface="MS Gothic" panose="020B0609070205080204" pitchFamily="49" charset="-128"/>
                <a:ea typeface="MS Gothic" panose="020B0609070205080204" pitchFamily="49" charset="-128"/>
              </a:rPr>
              <a:t>1</a:t>
            </a:fld>
            <a:endParaRPr lang="en-US" altLang="ja-JP" sz="1200">
              <a:latin typeface="MS Gothic" panose="020B0609070205080204" pitchFamily="49" charset="-128"/>
              <a:ea typeface="MS Gothic" panose="020B0609070205080204" pitchFamily="49" charset="-128"/>
            </a:endParaRPr>
          </a:p>
        </p:txBody>
      </p:sp>
      <p:sp>
        <p:nvSpPr>
          <p:cNvPr id="13" name="文本框 12"/>
          <p:cNvSpPr txBox="1"/>
          <p:nvPr/>
        </p:nvSpPr>
        <p:spPr>
          <a:xfrm>
            <a:off x="7121525" y="150715"/>
            <a:ext cx="1790700" cy="377825"/>
          </a:xfrm>
          <a:prstGeom prst="rect">
            <a:avLst/>
          </a:prstGeom>
          <a:solidFill>
            <a:srgbClr val="FFFFFF"/>
          </a:solidFill>
          <a:ln w="9525" cap="flat" cmpd="sng">
            <a:solidFill>
              <a:srgbClr val="000000"/>
            </a:solidFill>
            <a:prstDash val="solid"/>
            <a:miter/>
            <a:headEnd type="none" w="med" len="med"/>
            <a:tailEnd type="none" w="med" len="med"/>
          </a:ln>
        </p:spPr>
        <p:txBody>
          <a:bodyPr/>
          <a:lstStyle/>
          <a:p>
            <a:pPr algn="ctr">
              <a:spcAft>
                <a:spcPts val="1200"/>
              </a:spcAft>
            </a:pPr>
            <a:r>
              <a:rPr lang="en-AU" altLang="zh-CN" sz="1600" b="1" dirty="0">
                <a:latin typeface="+mj-lt"/>
                <a:ea typeface="宋体" panose="02010600030101010101" pitchFamily="2" charset="-122"/>
              </a:rPr>
              <a:t>Technical </a:t>
            </a:r>
            <a:r>
              <a:rPr lang="en-AU" altLang="zh-CN" sz="1600" b="1">
                <a:latin typeface="+mj-lt"/>
                <a:ea typeface="宋体" panose="02010600030101010101" pitchFamily="2" charset="-122"/>
              </a:rPr>
              <a:t>Session 7 </a:t>
            </a:r>
            <a:endParaRPr lang="zh-CN" altLang="zh-CN" sz="1600" b="1" dirty="0">
              <a:latin typeface="+mj-lt"/>
              <a:ea typeface="宋体" panose="02010600030101010101" pitchFamily="2" charset="-122"/>
            </a:endParaRPr>
          </a:p>
        </p:txBody>
      </p:sp>
      <p:pic>
        <p:nvPicPr>
          <p:cNvPr id="8" name="Picture 7" descr="Text&#10;&#10;Description automatically generated">
            <a:extLst>
              <a:ext uri="{FF2B5EF4-FFF2-40B4-BE49-F238E27FC236}">
                <a16:creationId xmlns:a16="http://schemas.microsoft.com/office/drawing/2014/main" id="{95668062-86CD-3D8D-B4AF-C4B1998239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24" y="1150884"/>
            <a:ext cx="7646276" cy="1295772"/>
          </a:xfrm>
          <a:prstGeom prst="rect">
            <a:avLst/>
          </a:prstGeom>
        </p:spPr>
      </p:pic>
      <p:sp>
        <p:nvSpPr>
          <p:cNvPr id="2" name="Text Box 5">
            <a:extLst>
              <a:ext uri="{FF2B5EF4-FFF2-40B4-BE49-F238E27FC236}">
                <a16:creationId xmlns:a16="http://schemas.microsoft.com/office/drawing/2014/main" id="{09113900-0985-D9D3-9DD2-728056CBC91C}"/>
              </a:ext>
            </a:extLst>
          </p:cNvPr>
          <p:cNvSpPr txBox="1">
            <a:spLocks noChangeArrowheads="1"/>
          </p:cNvSpPr>
          <p:nvPr/>
        </p:nvSpPr>
        <p:spPr bwMode="auto">
          <a:xfrm>
            <a:off x="1433512" y="4536282"/>
            <a:ext cx="6276975" cy="559594"/>
          </a:xfrm>
          <a:prstGeom prst="rect">
            <a:avLst/>
          </a:prstGeom>
          <a:noFill/>
          <a:ln w="9525">
            <a:noFill/>
            <a:miter lim="800000"/>
          </a:ln>
        </p:spPr>
        <p:txBody>
          <a:bodyPr anchor="ctr"/>
          <a:lstStyle>
            <a:lvl1pPr eaLnBrk="0" hangingPunct="0">
              <a:defRPr kumimoji="1" sz="1200">
                <a:solidFill>
                  <a:schemeClr val="tx1"/>
                </a:solidFill>
                <a:latin typeface="MS Gothic" panose="020B0609070205080204" pitchFamily="49" charset="-128"/>
                <a:ea typeface="MS Gothic" panose="020B0609070205080204" pitchFamily="49" charset="-128"/>
              </a:defRPr>
            </a:lvl1pPr>
            <a:lvl2pPr marL="37931725" indent="-37474525" eaLnBrk="0" hangingPunct="0">
              <a:defRPr kumimoji="1" sz="1200">
                <a:solidFill>
                  <a:schemeClr val="tx1"/>
                </a:solidFill>
                <a:latin typeface="MS Gothic" panose="020B0609070205080204" pitchFamily="49" charset="-128"/>
                <a:ea typeface="MS Gothic" panose="020B0609070205080204" pitchFamily="49" charset="-128"/>
              </a:defRPr>
            </a:lvl2pPr>
            <a:lvl3pPr eaLnBrk="0" hangingPunct="0">
              <a:defRPr kumimoji="1" sz="1200">
                <a:solidFill>
                  <a:schemeClr val="tx1"/>
                </a:solidFill>
                <a:latin typeface="MS Gothic" panose="020B0609070205080204" pitchFamily="49" charset="-128"/>
                <a:ea typeface="MS Gothic" panose="020B0609070205080204" pitchFamily="49" charset="-128"/>
              </a:defRPr>
            </a:lvl3pPr>
            <a:lvl4pPr eaLnBrk="0" hangingPunct="0">
              <a:defRPr kumimoji="1" sz="1200">
                <a:solidFill>
                  <a:schemeClr val="tx1"/>
                </a:solidFill>
                <a:latin typeface="MS Gothic" panose="020B0609070205080204" pitchFamily="49" charset="-128"/>
                <a:ea typeface="MS Gothic" panose="020B0609070205080204" pitchFamily="49" charset="-128"/>
              </a:defRPr>
            </a:lvl4pPr>
            <a:lvl5pPr eaLnBrk="0" hangingPunct="0">
              <a:defRPr kumimoji="1" sz="1200">
                <a:solidFill>
                  <a:schemeClr val="tx1"/>
                </a:solidFill>
                <a:latin typeface="MS Gothic" panose="020B0609070205080204" pitchFamily="49" charset="-128"/>
                <a:ea typeface="MS Gothic" panose="020B0609070205080204" pitchFamily="49" charset="-128"/>
              </a:defRPr>
            </a:lvl5pPr>
            <a:lvl6pPr marL="4572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6pPr>
            <a:lvl7pPr marL="9144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7pPr>
            <a:lvl8pPr marL="13716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8pPr>
            <a:lvl9pPr marL="1828800" eaLnBrk="0" fontAlgn="base" hangingPunct="0">
              <a:spcBef>
                <a:spcPct val="0"/>
              </a:spcBef>
              <a:spcAft>
                <a:spcPct val="0"/>
              </a:spcAft>
              <a:defRPr kumimoji="1" sz="1200">
                <a:solidFill>
                  <a:schemeClr val="tx1"/>
                </a:solidFill>
                <a:latin typeface="MS Gothic" panose="020B0609070205080204" pitchFamily="49" charset="-128"/>
                <a:ea typeface="MS Gothic" panose="020B0609070205080204" pitchFamily="49" charset="-128"/>
              </a:defRPr>
            </a:lvl9pPr>
          </a:lstStyle>
          <a:p>
            <a:pPr algn="ctr" eaLnBrk="1" hangingPunct="1">
              <a:lnSpc>
                <a:spcPct val="105000"/>
              </a:lnSpc>
              <a:defRPr/>
            </a:pPr>
            <a:r>
              <a:rPr kumimoji="0" lang="en-US" altLang="ja-JP" sz="1500" b="1">
                <a:solidFill>
                  <a:srgbClr val="0070C0"/>
                </a:solidFill>
                <a:effectLst>
                  <a:outerShdw blurRad="38100" dist="38100" dir="2700000" algn="tl">
                    <a:srgbClr val="C0C0C0"/>
                  </a:outerShdw>
                </a:effectLst>
                <a:latin typeface="+mj-lt"/>
                <a:ea typeface="MS PGothic" panose="020B0600070205080204" pitchFamily="34" charset="-128"/>
                <a:cs typeface="Tahoma" panose="020B0604030504040204" pitchFamily="34" charset="0"/>
              </a:rPr>
              <a:t>Angus Thomson – MASB</a:t>
            </a:r>
          </a:p>
          <a:p>
            <a:pPr algn="ctr" eaLnBrk="1" hangingPunct="1">
              <a:lnSpc>
                <a:spcPct val="105000"/>
              </a:lnSpc>
              <a:defRPr/>
            </a:pPr>
            <a:r>
              <a:rPr kumimoji="0" lang="en-US" altLang="ja-JP" sz="1500" b="1">
                <a:solidFill>
                  <a:srgbClr val="0070C0"/>
                </a:solidFill>
                <a:effectLst>
                  <a:outerShdw blurRad="38100" dist="38100" dir="2700000" algn="tl">
                    <a:srgbClr val="C0C0C0"/>
                  </a:outerShdw>
                </a:effectLst>
                <a:latin typeface="+mj-lt"/>
                <a:ea typeface="MS PGothic" panose="020B0600070205080204" pitchFamily="34" charset="-128"/>
                <a:cs typeface="Tahoma" panose="020B0604030504040204" pitchFamily="34" charset="0"/>
              </a:rPr>
              <a:t>Ao Li -  AASB</a:t>
            </a:r>
          </a:p>
        </p:txBody>
      </p:sp>
      <p:sp>
        <p:nvSpPr>
          <p:cNvPr id="3" name="Text Placeholder 23">
            <a:extLst>
              <a:ext uri="{FF2B5EF4-FFF2-40B4-BE49-F238E27FC236}">
                <a16:creationId xmlns:a16="http://schemas.microsoft.com/office/drawing/2014/main" id="{4F749CA6-DD55-0E69-883B-531C9CFD1C79}"/>
              </a:ext>
            </a:extLst>
          </p:cNvPr>
          <p:cNvSpPr txBox="1">
            <a:spLocks/>
          </p:cNvSpPr>
          <p:nvPr/>
        </p:nvSpPr>
        <p:spPr>
          <a:xfrm>
            <a:off x="587374" y="5963703"/>
            <a:ext cx="7969250" cy="392648"/>
          </a:xfrm>
          <a:prstGeom prst="rect">
            <a:avLst/>
          </a:prstGeom>
        </p:spPr>
        <p:txBody>
          <a:bodyPr anchor="t"/>
          <a:lstStyle>
            <a:lvl1pPr marL="0" indent="0" algn="l" defTabSz="914400" rtl="0" eaLnBrk="1" latinLnBrk="0" hangingPunct="1">
              <a:lnSpc>
                <a:spcPct val="90000"/>
              </a:lnSpc>
              <a:spcBef>
                <a:spcPts val="1000"/>
              </a:spcBef>
              <a:buClr>
                <a:srgbClr val="2E7A40"/>
              </a:buClr>
              <a:buFont typeface="Arial" panose="020B0604020202020204" pitchFamily="34" charset="0"/>
              <a:buNone/>
              <a:defRPr lang="en-US" sz="1800" kern="1200">
                <a:solidFill>
                  <a:schemeClr val="tx1"/>
                </a:solidFill>
                <a:latin typeface="+mn-lt"/>
                <a:ea typeface="+mn-ea"/>
                <a:cs typeface="Calibri Light" panose="020F0302020204030204" pitchFamily="34" charset="0"/>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sz="900">
                <a:solidFill>
                  <a:srgbClr val="3F3F3F"/>
                </a:solidFill>
                <a:latin typeface="Calibri" panose="020F0502020204030204"/>
                <a:ea typeface="+mn-lt"/>
                <a:cs typeface="Calibri" panose="020F0502020204030204"/>
              </a:rPr>
              <a:t>Disclaimer This presentation provides the personal views of the presenter and does not necessarily represent the views of the AASB, MASB or other AASB and MASB staff. Its contents are for general information only and do not constitute advice. The AASB and MASB expressly disclaim all liability for any loss or damages arising from reliance upon any information in this presentation. This presentation is not to be reproduced, distributed or referred to in a public document without the express prior approval of AASB and MASB staff.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6D4E84-A18E-09E4-7A06-879427BAF194}"/>
              </a:ext>
            </a:extLst>
          </p:cNvPr>
          <p:cNvSpPr>
            <a:spLocks noGrp="1"/>
          </p:cNvSpPr>
          <p:nvPr>
            <p:ph type="title"/>
          </p:nvPr>
        </p:nvSpPr>
        <p:spPr>
          <a:xfrm>
            <a:off x="514275" y="347851"/>
            <a:ext cx="7886700" cy="1325563"/>
          </a:xfrm>
        </p:spPr>
        <p:txBody>
          <a:bodyPr>
            <a:normAutofit/>
          </a:bodyPr>
          <a:lstStyle/>
          <a:p>
            <a:r>
              <a:rPr lang="en-US" sz="3600" b="1">
                <a:solidFill>
                  <a:srgbClr val="0070C0"/>
                </a:solidFill>
                <a:latin typeface="+mn-lt"/>
              </a:rPr>
              <a:t>Overall</a:t>
            </a:r>
            <a:endParaRPr lang="en-AU" sz="3200" b="1">
              <a:solidFill>
                <a:srgbClr val="0070C0"/>
              </a:solidFill>
              <a:latin typeface="+mn-lt"/>
            </a:endParaRPr>
          </a:p>
        </p:txBody>
      </p:sp>
      <p:sp>
        <p:nvSpPr>
          <p:cNvPr id="8" name="Footer Placeholder 1">
            <a:extLst>
              <a:ext uri="{FF2B5EF4-FFF2-40B4-BE49-F238E27FC236}">
                <a16:creationId xmlns:a16="http://schemas.microsoft.com/office/drawing/2014/main" id="{E5A0D88F-230C-3804-87C8-24DEEDAD9728}"/>
              </a:ext>
            </a:extLst>
          </p:cNvPr>
          <p:cNvSpPr>
            <a:spLocks noGrp="1"/>
          </p:cNvSpPr>
          <p:nvPr>
            <p:ph type="ftr" sz="quarter" idx="11"/>
          </p:nvPr>
        </p:nvSpPr>
        <p:spPr>
          <a:xfrm>
            <a:off x="3094326" y="6401991"/>
            <a:ext cx="3086100" cy="273844"/>
          </a:xfrm>
        </p:spPr>
        <p:txBody>
          <a:bodyPr/>
          <a:lstStyle/>
          <a:p>
            <a:pPr defTabSz="514350" fontAlgn="auto">
              <a:spcBef>
                <a:spcPts val="0"/>
              </a:spcBef>
              <a:spcAft>
                <a:spcPts val="0"/>
              </a:spcAft>
            </a:pPr>
            <a:r>
              <a:rPr lang="en-AU">
                <a:solidFill>
                  <a:srgbClr val="A5A5A5"/>
                </a:solidFill>
                <a:latin typeface="Calibri" panose="020F0502020204030204"/>
                <a:ea typeface="+mn-ea"/>
              </a:rPr>
              <a:t>Australian </a:t>
            </a:r>
            <a:r>
              <a:rPr lang="en-AU" sz="1050">
                <a:solidFill>
                  <a:srgbClr val="A5A5A5"/>
                </a:solidFill>
                <a:latin typeface="Calibri" panose="020F0502020204030204"/>
                <a:ea typeface="+mn-ea"/>
              </a:rPr>
              <a:t>Accounting</a:t>
            </a:r>
            <a:r>
              <a:rPr lang="en-AU">
                <a:solidFill>
                  <a:srgbClr val="A5A5A5"/>
                </a:solidFill>
                <a:latin typeface="Calibri" panose="020F0502020204030204"/>
                <a:ea typeface="+mn-ea"/>
              </a:rPr>
              <a:t> </a:t>
            </a:r>
            <a:r>
              <a:rPr lang="en-AU" sz="1050">
                <a:solidFill>
                  <a:srgbClr val="A5A5A5"/>
                </a:solidFill>
                <a:latin typeface="Calibri" panose="020F0502020204030204"/>
                <a:ea typeface="+mn-ea"/>
              </a:rPr>
              <a:t>Standards</a:t>
            </a:r>
            <a:r>
              <a:rPr lang="en-AU">
                <a:solidFill>
                  <a:srgbClr val="A5A5A5"/>
                </a:solidFill>
                <a:latin typeface="Calibri" panose="020F0502020204030204"/>
                <a:ea typeface="+mn-ea"/>
              </a:rPr>
              <a:t> Board </a:t>
            </a:r>
          </a:p>
          <a:p>
            <a:pPr defTabSz="514350" fontAlgn="auto">
              <a:spcBef>
                <a:spcPts val="0"/>
              </a:spcBef>
              <a:spcAft>
                <a:spcPts val="0"/>
              </a:spcAft>
            </a:pPr>
            <a:r>
              <a:rPr lang="en-AU">
                <a:solidFill>
                  <a:srgbClr val="A5A5A5"/>
                </a:solidFill>
                <a:latin typeface="Calibri" panose="020F0502020204030204"/>
                <a:ea typeface="+mn-ea"/>
              </a:rPr>
              <a:t>Malaysian Accounting Standards Board </a:t>
            </a:r>
          </a:p>
          <a:p>
            <a:pPr defTabSz="514350" fontAlgn="auto">
              <a:spcBef>
                <a:spcPts val="0"/>
              </a:spcBef>
              <a:spcAft>
                <a:spcPts val="0"/>
              </a:spcAft>
            </a:pPr>
            <a:r>
              <a:rPr lang="en-AU">
                <a:solidFill>
                  <a:srgbClr val="A5A5A5"/>
                </a:solidFill>
                <a:latin typeface="Calibri" panose="020F0502020204030204"/>
                <a:ea typeface="+mn-ea"/>
              </a:rPr>
              <a:t>2022</a:t>
            </a:r>
            <a:endParaRPr lang="en-US">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30A24FA4-7A8D-1065-FF82-1E6F4F1B33C4}"/>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10</a:t>
            </a:fld>
            <a:endParaRPr lang="en-US">
              <a:solidFill>
                <a:srgbClr val="A5A5A5"/>
              </a:solidFill>
              <a:latin typeface="Calibri" panose="020F0502020204030204"/>
              <a:ea typeface="+mn-ea"/>
            </a:endParaRPr>
          </a:p>
        </p:txBody>
      </p:sp>
      <p:sp>
        <p:nvSpPr>
          <p:cNvPr id="11" name="TextBox 10">
            <a:extLst>
              <a:ext uri="{FF2B5EF4-FFF2-40B4-BE49-F238E27FC236}">
                <a16:creationId xmlns:a16="http://schemas.microsoft.com/office/drawing/2014/main" id="{91388EC4-0026-1C48-200B-3B2E021E1CDA}"/>
              </a:ext>
            </a:extLst>
          </p:cNvPr>
          <p:cNvSpPr txBox="1"/>
          <p:nvPr/>
        </p:nvSpPr>
        <p:spPr>
          <a:xfrm>
            <a:off x="514275" y="1662478"/>
            <a:ext cx="7464021" cy="923330"/>
          </a:xfrm>
          <a:prstGeom prst="rect">
            <a:avLst/>
          </a:prstGeom>
          <a:noFill/>
        </p:spPr>
        <p:txBody>
          <a:bodyPr wrap="square" rtlCol="0">
            <a:spAutoFit/>
          </a:bodyPr>
          <a:lstStyle/>
          <a:p>
            <a:pPr marL="285750" indent="-285750">
              <a:buFont typeface="Arial" panose="020B0604020202020204" pitchFamily="34" charset="0"/>
              <a:buChar char="•"/>
            </a:pPr>
            <a:r>
              <a:rPr lang="en-AU" sz="1800" b="1">
                <a:solidFill>
                  <a:schemeClr val="accent1">
                    <a:lumMod val="50000"/>
                  </a:schemeClr>
                </a:solidFill>
                <a:latin typeface="+mn-lt"/>
              </a:rPr>
              <a:t>The transition relief and ongoing practical expedients in IFRS 16 were </a:t>
            </a:r>
            <a:r>
              <a:rPr lang="en-US" sz="1800" b="1">
                <a:solidFill>
                  <a:schemeClr val="accent1">
                    <a:lumMod val="50000"/>
                  </a:schemeClr>
                </a:solidFill>
                <a:latin typeface="+mn-lt"/>
              </a:rPr>
              <a:t>useful by preparers, and auditors and users identified no major concerns</a:t>
            </a:r>
            <a:r>
              <a:rPr lang="en-AU" sz="1800" b="1">
                <a:solidFill>
                  <a:schemeClr val="accent1">
                    <a:lumMod val="50000"/>
                  </a:schemeClr>
                </a:solidFill>
                <a:latin typeface="+mn-lt"/>
              </a:rPr>
              <a:t>. </a:t>
            </a:r>
          </a:p>
          <a:p>
            <a:pPr marL="285750" indent="-285750">
              <a:buFont typeface="Arial" panose="020B0604020202020204" pitchFamily="34" charset="0"/>
              <a:buChar char="•"/>
            </a:pPr>
            <a:r>
              <a:rPr lang="en-AU" sz="1800" b="1">
                <a:solidFill>
                  <a:schemeClr val="accent1">
                    <a:lumMod val="50000"/>
                  </a:schemeClr>
                </a:solidFill>
                <a:latin typeface="+mn-lt"/>
              </a:rPr>
              <a:t>Features contributing to the success include:</a:t>
            </a:r>
          </a:p>
        </p:txBody>
      </p:sp>
      <p:cxnSp>
        <p:nvCxnSpPr>
          <p:cNvPr id="2" name="Straight Connector 1">
            <a:extLst>
              <a:ext uri="{FF2B5EF4-FFF2-40B4-BE49-F238E27FC236}">
                <a16:creationId xmlns:a16="http://schemas.microsoft.com/office/drawing/2014/main" id="{D65E1698-6815-3F18-8634-AFAC0585C94D}"/>
              </a:ext>
            </a:extLst>
          </p:cNvPr>
          <p:cNvCxnSpPr>
            <a:cxnSpLocks/>
          </p:cNvCxnSpPr>
          <p:nvPr/>
        </p:nvCxnSpPr>
        <p:spPr>
          <a:xfrm>
            <a:off x="522132" y="1443157"/>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7F32E142-48C6-D3BD-FE83-F0BE4ACA0B26}"/>
              </a:ext>
            </a:extLst>
          </p:cNvPr>
          <p:cNvGrpSpPr/>
          <p:nvPr/>
        </p:nvGrpSpPr>
        <p:grpSpPr>
          <a:xfrm>
            <a:off x="1206805" y="3016680"/>
            <a:ext cx="6529115" cy="2780709"/>
            <a:chOff x="1599982" y="3115843"/>
            <a:chExt cx="6529115" cy="2780709"/>
          </a:xfrm>
        </p:grpSpPr>
        <p:grpSp>
          <p:nvGrpSpPr>
            <p:cNvPr id="14" name="Group 13">
              <a:extLst>
                <a:ext uri="{FF2B5EF4-FFF2-40B4-BE49-F238E27FC236}">
                  <a16:creationId xmlns:a16="http://schemas.microsoft.com/office/drawing/2014/main" id="{E21540DD-B30B-D660-4FD4-B9ADC3349BA9}"/>
                </a:ext>
              </a:extLst>
            </p:cNvPr>
            <p:cNvGrpSpPr/>
            <p:nvPr/>
          </p:nvGrpSpPr>
          <p:grpSpPr>
            <a:xfrm>
              <a:off x="1599982" y="3115843"/>
              <a:ext cx="6529115" cy="2780709"/>
              <a:chOff x="748151" y="2141961"/>
              <a:chExt cx="8705485" cy="3707610"/>
            </a:xfrm>
          </p:grpSpPr>
          <p:grpSp>
            <p:nvGrpSpPr>
              <p:cNvPr id="15" name="Group 14">
                <a:extLst>
                  <a:ext uri="{FF2B5EF4-FFF2-40B4-BE49-F238E27FC236}">
                    <a16:creationId xmlns:a16="http://schemas.microsoft.com/office/drawing/2014/main" id="{622CB8C4-757A-0833-83AC-782D48A1E64A}"/>
                  </a:ext>
                </a:extLst>
              </p:cNvPr>
              <p:cNvGrpSpPr/>
              <p:nvPr/>
            </p:nvGrpSpPr>
            <p:grpSpPr>
              <a:xfrm>
                <a:off x="748151" y="2145913"/>
                <a:ext cx="8705485" cy="3464221"/>
                <a:chOff x="549261" y="1810322"/>
                <a:chExt cx="8705485" cy="3464221"/>
              </a:xfrm>
            </p:grpSpPr>
            <p:grpSp>
              <p:nvGrpSpPr>
                <p:cNvPr id="20" name="Group 19">
                  <a:extLst>
                    <a:ext uri="{FF2B5EF4-FFF2-40B4-BE49-F238E27FC236}">
                      <a16:creationId xmlns:a16="http://schemas.microsoft.com/office/drawing/2014/main" id="{B51D8FAD-F248-801A-5774-E6B1C3D5D14C}"/>
                    </a:ext>
                  </a:extLst>
                </p:cNvPr>
                <p:cNvGrpSpPr/>
                <p:nvPr/>
              </p:nvGrpSpPr>
              <p:grpSpPr>
                <a:xfrm>
                  <a:off x="549261" y="1810322"/>
                  <a:ext cx="8705485" cy="1107996"/>
                  <a:chOff x="471160" y="2087413"/>
                  <a:chExt cx="9323288" cy="1107996"/>
                </a:xfrm>
              </p:grpSpPr>
              <p:cxnSp>
                <p:nvCxnSpPr>
                  <p:cNvPr id="24" name="Straight Connector 23">
                    <a:extLst>
                      <a:ext uri="{FF2B5EF4-FFF2-40B4-BE49-F238E27FC236}">
                        <a16:creationId xmlns:a16="http://schemas.microsoft.com/office/drawing/2014/main" id="{1D35A865-0C44-86E5-7EA9-520822786512}"/>
                      </a:ext>
                    </a:extLst>
                  </p:cNvPr>
                  <p:cNvCxnSpPr>
                    <a:cxnSpLocks/>
                  </p:cNvCxnSpPr>
                  <p:nvPr/>
                </p:nvCxnSpPr>
                <p:spPr>
                  <a:xfrm>
                    <a:off x="535781" y="3161109"/>
                    <a:ext cx="9258667" cy="1791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1FC40B2-DFD4-27AB-EC23-2E2CE8FD6538}"/>
                      </a:ext>
                    </a:extLst>
                  </p:cNvPr>
                  <p:cNvSpPr txBox="1"/>
                  <p:nvPr/>
                </p:nvSpPr>
                <p:spPr>
                  <a:xfrm>
                    <a:off x="471160" y="2087413"/>
                    <a:ext cx="2414980" cy="1107996"/>
                  </a:xfrm>
                  <a:prstGeom prst="rect">
                    <a:avLst/>
                  </a:prstGeom>
                  <a:noFill/>
                </p:spPr>
                <p:txBody>
                  <a:bodyPr wrap="square" rtlCol="0">
                    <a:spAutoFit/>
                  </a:bodyPr>
                  <a:lstStyle/>
                  <a:p>
                    <a:pPr defTabSz="514350" fontAlgn="auto">
                      <a:spcBef>
                        <a:spcPts val="0"/>
                      </a:spcBef>
                      <a:spcAft>
                        <a:spcPts val="0"/>
                      </a:spcAft>
                    </a:pPr>
                    <a:r>
                      <a:rPr lang="en-US" sz="1600" b="1">
                        <a:solidFill>
                          <a:schemeClr val="accent1">
                            <a:lumMod val="50000"/>
                          </a:schemeClr>
                        </a:solidFill>
                        <a:latin typeface="Calibri" panose="020F0502020204030204"/>
                        <a:ea typeface="+mn-ea"/>
                      </a:rPr>
                      <a:t>01</a:t>
                    </a:r>
                  </a:p>
                  <a:p>
                    <a:pPr defTabSz="514350" fontAlgn="auto">
                      <a:spcBef>
                        <a:spcPts val="0"/>
                      </a:spcBef>
                      <a:spcAft>
                        <a:spcPts val="0"/>
                      </a:spcAft>
                    </a:pPr>
                    <a:r>
                      <a:rPr lang="en-US" sz="1600" b="1">
                        <a:solidFill>
                          <a:schemeClr val="accent1">
                            <a:lumMod val="50000"/>
                          </a:schemeClr>
                        </a:solidFill>
                        <a:latin typeface="Calibri" panose="020F0502020204030204"/>
                        <a:ea typeface="+mn-ea"/>
                      </a:rPr>
                      <a:t>Pitched at reasonable level</a:t>
                    </a:r>
                    <a:endParaRPr lang="en-AU" sz="1600" b="1">
                      <a:solidFill>
                        <a:schemeClr val="accent1">
                          <a:lumMod val="50000"/>
                        </a:schemeClr>
                      </a:solidFill>
                      <a:latin typeface="Calibri" panose="020F0502020204030204"/>
                      <a:ea typeface="+mn-ea"/>
                    </a:endParaRPr>
                  </a:p>
                </p:txBody>
              </p:sp>
              <p:sp>
                <p:nvSpPr>
                  <p:cNvPr id="27" name="TextBox 26">
                    <a:extLst>
                      <a:ext uri="{FF2B5EF4-FFF2-40B4-BE49-F238E27FC236}">
                        <a16:creationId xmlns:a16="http://schemas.microsoft.com/office/drawing/2014/main" id="{095E2759-3EAF-EBBD-237A-22902A5493C9}"/>
                      </a:ext>
                    </a:extLst>
                  </p:cNvPr>
                  <p:cNvSpPr txBox="1"/>
                  <p:nvPr/>
                </p:nvSpPr>
                <p:spPr>
                  <a:xfrm>
                    <a:off x="3688196" y="2087413"/>
                    <a:ext cx="1850297" cy="1107996"/>
                  </a:xfrm>
                  <a:prstGeom prst="rect">
                    <a:avLst/>
                  </a:prstGeom>
                  <a:noFill/>
                </p:spPr>
                <p:txBody>
                  <a:bodyPr wrap="square" rtlCol="0">
                    <a:spAutoFit/>
                  </a:bodyPr>
                  <a:lstStyle/>
                  <a:p>
                    <a:pPr defTabSz="514350" fontAlgn="auto">
                      <a:spcBef>
                        <a:spcPts val="0"/>
                      </a:spcBef>
                      <a:spcAft>
                        <a:spcPts val="0"/>
                      </a:spcAft>
                    </a:pPr>
                    <a:r>
                      <a:rPr lang="en-US" sz="1600" b="1">
                        <a:solidFill>
                          <a:schemeClr val="accent1">
                            <a:lumMod val="50000"/>
                          </a:schemeClr>
                        </a:solidFill>
                        <a:latin typeface="Calibri" panose="020F0502020204030204"/>
                        <a:ea typeface="+mn-ea"/>
                      </a:rPr>
                      <a:t>02</a:t>
                    </a:r>
                  </a:p>
                  <a:p>
                    <a:pPr defTabSz="514350" fontAlgn="auto">
                      <a:spcBef>
                        <a:spcPts val="0"/>
                      </a:spcBef>
                      <a:spcAft>
                        <a:spcPts val="0"/>
                      </a:spcAft>
                    </a:pPr>
                    <a:r>
                      <a:rPr lang="en-US" sz="1600" b="1">
                        <a:solidFill>
                          <a:schemeClr val="accent1">
                            <a:lumMod val="50000"/>
                          </a:schemeClr>
                        </a:solidFill>
                        <a:latin typeface="Calibri" panose="020F0502020204030204"/>
                        <a:ea typeface="+mn-ea"/>
                      </a:rPr>
                      <a:t>Scale of application</a:t>
                    </a:r>
                    <a:endParaRPr lang="en-AU" sz="1600" b="1">
                      <a:solidFill>
                        <a:schemeClr val="accent1">
                          <a:lumMod val="50000"/>
                        </a:schemeClr>
                      </a:solidFill>
                      <a:latin typeface="Calibri" panose="020F0502020204030204"/>
                      <a:ea typeface="+mn-ea"/>
                    </a:endParaRPr>
                  </a:p>
                </p:txBody>
              </p:sp>
            </p:grpSp>
            <p:sp>
              <p:nvSpPr>
                <p:cNvPr id="22" name="TextBox 21">
                  <a:extLst>
                    <a:ext uri="{FF2B5EF4-FFF2-40B4-BE49-F238E27FC236}">
                      <a16:creationId xmlns:a16="http://schemas.microsoft.com/office/drawing/2014/main" id="{845D7F1E-5147-FB7A-FE64-CBC7334B0779}"/>
                    </a:ext>
                  </a:extLst>
                </p:cNvPr>
                <p:cNvSpPr txBox="1"/>
                <p:nvPr/>
              </p:nvSpPr>
              <p:spPr>
                <a:xfrm>
                  <a:off x="579482" y="3181664"/>
                  <a:ext cx="2423113" cy="2092879"/>
                </a:xfrm>
                <a:prstGeom prst="rect">
                  <a:avLst/>
                </a:prstGeom>
                <a:noFill/>
              </p:spPr>
              <p:txBody>
                <a:bodyPr wrap="square" rtlCol="0">
                  <a:spAutoFit/>
                </a:bodyPr>
                <a:lstStyle/>
                <a:p>
                  <a:r>
                    <a:rPr lang="en-AU" sz="1600">
                      <a:solidFill>
                        <a:schemeClr val="accent1">
                          <a:lumMod val="50000"/>
                        </a:schemeClr>
                      </a:solidFill>
                      <a:latin typeface="Calibri" panose="020F0502020204030204" pitchFamily="34" charset="0"/>
                    </a:rPr>
                    <a:t>The transition relief and ongoing practical expedients have been pitched at a reasonable level </a:t>
                  </a:r>
                </a:p>
              </p:txBody>
            </p:sp>
            <p:sp>
              <p:nvSpPr>
                <p:cNvPr id="23" name="TextBox 22">
                  <a:extLst>
                    <a:ext uri="{FF2B5EF4-FFF2-40B4-BE49-F238E27FC236}">
                      <a16:creationId xmlns:a16="http://schemas.microsoft.com/office/drawing/2014/main" id="{FD77C681-EC95-1FEE-9A55-28FBB98205AF}"/>
                    </a:ext>
                  </a:extLst>
                </p:cNvPr>
                <p:cNvSpPr txBox="1"/>
                <p:nvPr/>
              </p:nvSpPr>
              <p:spPr>
                <a:xfrm>
                  <a:off x="3499310" y="3181664"/>
                  <a:ext cx="2423113" cy="1990287"/>
                </a:xfrm>
                <a:prstGeom prst="rect">
                  <a:avLst/>
                </a:prstGeom>
                <a:noFill/>
              </p:spPr>
              <p:txBody>
                <a:bodyPr wrap="square" rtlCol="0">
                  <a:spAutoFit/>
                </a:bodyPr>
                <a:lstStyle/>
                <a:p>
                  <a:r>
                    <a:rPr lang="en-AU" sz="1600">
                      <a:solidFill>
                        <a:schemeClr val="accent1">
                          <a:lumMod val="50000"/>
                        </a:schemeClr>
                      </a:solidFill>
                      <a:latin typeface="Calibri" panose="020F0502020204030204" pitchFamily="34" charset="0"/>
                    </a:rPr>
                    <a:t>The scale at which the ongoing practical expedients can be applied. </a:t>
                  </a:r>
                </a:p>
                <a:p>
                  <a:pPr marL="128588" indent="-128588">
                    <a:buFont typeface="Arial" panose="020B0604020202020204" pitchFamily="34" charset="0"/>
                    <a:buChar char="•"/>
                  </a:pPr>
                  <a:endParaRPr lang="en-AU" sz="1050">
                    <a:solidFill>
                      <a:schemeClr val="accent1">
                        <a:lumMod val="50000"/>
                      </a:schemeClr>
                    </a:solidFill>
                  </a:endParaRPr>
                </a:p>
              </p:txBody>
            </p:sp>
          </p:grpSp>
          <p:sp>
            <p:nvSpPr>
              <p:cNvPr id="16" name="TextBox 15">
                <a:extLst>
                  <a:ext uri="{FF2B5EF4-FFF2-40B4-BE49-F238E27FC236}">
                    <a16:creationId xmlns:a16="http://schemas.microsoft.com/office/drawing/2014/main" id="{CCEF9AF3-8AB4-8DB5-5852-86EB46A7EB5E}"/>
                  </a:ext>
                </a:extLst>
              </p:cNvPr>
              <p:cNvSpPr txBox="1"/>
              <p:nvPr/>
            </p:nvSpPr>
            <p:spPr>
              <a:xfrm>
                <a:off x="6618027" y="2141961"/>
                <a:ext cx="1727688" cy="1436290"/>
              </a:xfrm>
              <a:prstGeom prst="rect">
                <a:avLst/>
              </a:prstGeom>
              <a:noFill/>
            </p:spPr>
            <p:txBody>
              <a:bodyPr wrap="square" rtlCol="0">
                <a:spAutoFit/>
              </a:bodyPr>
              <a:lstStyle/>
              <a:p>
                <a:pPr defTabSz="514350" fontAlgn="auto">
                  <a:spcBef>
                    <a:spcPts val="0"/>
                  </a:spcBef>
                  <a:spcAft>
                    <a:spcPts val="0"/>
                  </a:spcAft>
                </a:pPr>
                <a:r>
                  <a:rPr lang="en-US" sz="1600" b="1">
                    <a:solidFill>
                      <a:schemeClr val="accent1">
                        <a:lumMod val="50000"/>
                      </a:schemeClr>
                    </a:solidFill>
                    <a:latin typeface="Calibri" panose="020F0502020204030204"/>
                    <a:ea typeface="+mn-ea"/>
                  </a:rPr>
                  <a:t>03</a:t>
                </a:r>
              </a:p>
              <a:p>
                <a:pPr defTabSz="514350" fontAlgn="auto">
                  <a:spcBef>
                    <a:spcPts val="0"/>
                  </a:spcBef>
                  <a:spcAft>
                    <a:spcPts val="0"/>
                  </a:spcAft>
                </a:pPr>
                <a:r>
                  <a:rPr lang="en-US" sz="1600" b="1">
                    <a:solidFill>
                      <a:schemeClr val="accent1">
                        <a:lumMod val="50000"/>
                      </a:schemeClr>
                    </a:solidFill>
                    <a:latin typeface="Calibri" panose="020F0502020204030204"/>
                    <a:ea typeface="+mn-ea"/>
                  </a:rPr>
                  <a:t>Competing incentives</a:t>
                </a:r>
              </a:p>
              <a:p>
                <a:pPr defTabSz="514350" fontAlgn="auto">
                  <a:spcBef>
                    <a:spcPts val="0"/>
                  </a:spcBef>
                  <a:spcAft>
                    <a:spcPts val="0"/>
                  </a:spcAft>
                </a:pPr>
                <a:endParaRPr lang="en-AU" sz="1600" b="1">
                  <a:solidFill>
                    <a:schemeClr val="accent1">
                      <a:lumMod val="50000"/>
                    </a:schemeClr>
                  </a:solidFill>
                  <a:latin typeface="Calibri" panose="020F0502020204030204"/>
                  <a:ea typeface="+mn-ea"/>
                </a:endParaRPr>
              </a:p>
            </p:txBody>
          </p:sp>
          <p:sp>
            <p:nvSpPr>
              <p:cNvPr id="19" name="TextBox 18">
                <a:extLst>
                  <a:ext uri="{FF2B5EF4-FFF2-40B4-BE49-F238E27FC236}">
                    <a16:creationId xmlns:a16="http://schemas.microsoft.com/office/drawing/2014/main" id="{BF040ED6-2534-D455-1E54-B5C45534F302}"/>
                  </a:ext>
                </a:extLst>
              </p:cNvPr>
              <p:cNvSpPr txBox="1"/>
              <p:nvPr/>
            </p:nvSpPr>
            <p:spPr>
              <a:xfrm>
                <a:off x="6618029" y="3428396"/>
                <a:ext cx="2423112" cy="2421175"/>
              </a:xfrm>
              <a:prstGeom prst="rect">
                <a:avLst/>
              </a:prstGeom>
              <a:noFill/>
            </p:spPr>
            <p:txBody>
              <a:bodyPr wrap="square">
                <a:spAutoFit/>
              </a:bodyPr>
              <a:lstStyle/>
              <a:p>
                <a:r>
                  <a:rPr lang="en-AU" sz="1600">
                    <a:solidFill>
                      <a:schemeClr val="accent1">
                        <a:lumMod val="50000"/>
                      </a:schemeClr>
                    </a:solidFill>
                    <a:latin typeface="Calibri" panose="020F0502020204030204" pitchFamily="34" charset="0"/>
                  </a:rPr>
                  <a:t>The natural balance achieved by having competing incentives to either apply or not apply an ongoing practical expedient.</a:t>
                </a:r>
              </a:p>
            </p:txBody>
          </p:sp>
        </p:grpSp>
        <p:cxnSp>
          <p:nvCxnSpPr>
            <p:cNvPr id="5" name="Straight Connector 4">
              <a:extLst>
                <a:ext uri="{FF2B5EF4-FFF2-40B4-BE49-F238E27FC236}">
                  <a16:creationId xmlns:a16="http://schemas.microsoft.com/office/drawing/2014/main" id="{8F4C52FD-627D-9DF0-0246-76454A73D664}"/>
                </a:ext>
              </a:extLst>
            </p:cNvPr>
            <p:cNvCxnSpPr>
              <a:cxnSpLocks/>
            </p:cNvCxnSpPr>
            <p:nvPr/>
          </p:nvCxnSpPr>
          <p:spPr>
            <a:xfrm flipV="1">
              <a:off x="1622648" y="3937519"/>
              <a:ext cx="6355648" cy="559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0614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6D4E84-A18E-09E4-7A06-879427BAF194}"/>
              </a:ext>
            </a:extLst>
          </p:cNvPr>
          <p:cNvSpPr>
            <a:spLocks noGrp="1"/>
          </p:cNvSpPr>
          <p:nvPr>
            <p:ph type="title"/>
          </p:nvPr>
        </p:nvSpPr>
        <p:spPr>
          <a:xfrm>
            <a:off x="539345" y="280248"/>
            <a:ext cx="7886700" cy="1325563"/>
          </a:xfrm>
        </p:spPr>
        <p:txBody>
          <a:bodyPr>
            <a:normAutofit/>
          </a:bodyPr>
          <a:lstStyle/>
          <a:p>
            <a:r>
              <a:rPr lang="en-AU" sz="3600" b="1">
                <a:solidFill>
                  <a:srgbClr val="0070C0"/>
                </a:solidFill>
                <a:latin typeface="+mn-lt"/>
              </a:rPr>
              <a:t>Implications</a:t>
            </a:r>
          </a:p>
        </p:txBody>
      </p:sp>
      <p:sp>
        <p:nvSpPr>
          <p:cNvPr id="8" name="Footer Placeholder 1">
            <a:extLst>
              <a:ext uri="{FF2B5EF4-FFF2-40B4-BE49-F238E27FC236}">
                <a16:creationId xmlns:a16="http://schemas.microsoft.com/office/drawing/2014/main" id="{E5A0D88F-230C-3804-87C8-24DEEDAD9728}"/>
              </a:ext>
            </a:extLst>
          </p:cNvPr>
          <p:cNvSpPr>
            <a:spLocks noGrp="1"/>
          </p:cNvSpPr>
          <p:nvPr>
            <p:ph type="ftr" sz="quarter" idx="11"/>
          </p:nvPr>
        </p:nvSpPr>
        <p:spPr>
          <a:xfrm>
            <a:off x="3028950" y="6356351"/>
            <a:ext cx="3086100" cy="273844"/>
          </a:xfrm>
        </p:spPr>
        <p:txBody>
          <a:bodyPr/>
          <a:lstStyle/>
          <a:p>
            <a:pPr defTabSz="514350" fontAlgn="auto">
              <a:spcBef>
                <a:spcPts val="0"/>
              </a:spcBef>
              <a:spcAft>
                <a:spcPts val="0"/>
              </a:spcAft>
            </a:pPr>
            <a:r>
              <a:rPr lang="en-AU" sz="1050">
                <a:solidFill>
                  <a:srgbClr val="A5A5A5"/>
                </a:solidFill>
                <a:latin typeface="Calibri" panose="020F0502020204030204"/>
                <a:ea typeface="+mn-ea"/>
              </a:rPr>
              <a:t>Australian Accounting Standards Board </a:t>
            </a:r>
          </a:p>
          <a:p>
            <a:pPr defTabSz="514350" fontAlgn="auto">
              <a:spcBef>
                <a:spcPts val="0"/>
              </a:spcBef>
              <a:spcAft>
                <a:spcPts val="0"/>
              </a:spcAft>
            </a:pPr>
            <a:r>
              <a:rPr lang="en-AU" sz="1050">
                <a:solidFill>
                  <a:srgbClr val="A5A5A5"/>
                </a:solidFill>
                <a:latin typeface="Calibri" panose="020F0502020204030204"/>
                <a:ea typeface="+mn-ea"/>
              </a:rPr>
              <a:t>Malaysian Accounting Standards Board </a:t>
            </a:r>
          </a:p>
          <a:p>
            <a:pPr defTabSz="514350" fontAlgn="auto">
              <a:spcBef>
                <a:spcPts val="0"/>
              </a:spcBef>
              <a:spcAft>
                <a:spcPts val="0"/>
              </a:spcAft>
            </a:pPr>
            <a:r>
              <a:rPr lang="en-AU" sz="1050">
                <a:solidFill>
                  <a:srgbClr val="A5A5A5"/>
                </a:solidFill>
                <a:latin typeface="Calibri" panose="020F0502020204030204"/>
                <a:ea typeface="+mn-ea"/>
              </a:rPr>
              <a:t>2022</a:t>
            </a:r>
            <a:endParaRPr lang="en-US" sz="1050">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30A24FA4-7A8D-1065-FF82-1E6F4F1B33C4}"/>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11</a:t>
            </a:fld>
            <a:endParaRPr lang="en-US">
              <a:solidFill>
                <a:srgbClr val="A5A5A5"/>
              </a:solidFill>
              <a:latin typeface="Calibri" panose="020F0502020204030204"/>
              <a:ea typeface="+mn-ea"/>
            </a:endParaRPr>
          </a:p>
        </p:txBody>
      </p:sp>
      <p:cxnSp>
        <p:nvCxnSpPr>
          <p:cNvPr id="6" name="Straight Connector 5">
            <a:extLst>
              <a:ext uri="{FF2B5EF4-FFF2-40B4-BE49-F238E27FC236}">
                <a16:creationId xmlns:a16="http://schemas.microsoft.com/office/drawing/2014/main" id="{48F170D7-B75B-FC05-120E-32994877820F}"/>
              </a:ext>
            </a:extLst>
          </p:cNvPr>
          <p:cNvCxnSpPr>
            <a:cxnSpLocks/>
          </p:cNvCxnSpPr>
          <p:nvPr/>
        </p:nvCxnSpPr>
        <p:spPr>
          <a:xfrm>
            <a:off x="413431" y="1901909"/>
            <a:ext cx="597823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95B96A34-46E7-9FBB-3892-58A054AB23AD}"/>
              </a:ext>
            </a:extLst>
          </p:cNvPr>
          <p:cNvCxnSpPr>
            <a:cxnSpLocks/>
          </p:cNvCxnSpPr>
          <p:nvPr/>
        </p:nvCxnSpPr>
        <p:spPr>
          <a:xfrm>
            <a:off x="522132" y="1443157"/>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3F13BFDA-47E5-4232-A3F4-EEF6E2C3BAE3}"/>
              </a:ext>
            </a:extLst>
          </p:cNvPr>
          <p:cNvGrpSpPr/>
          <p:nvPr/>
        </p:nvGrpSpPr>
        <p:grpSpPr>
          <a:xfrm>
            <a:off x="575807" y="1827308"/>
            <a:ext cx="3996193" cy="997931"/>
            <a:chOff x="575807" y="1827308"/>
            <a:chExt cx="3996193" cy="997931"/>
          </a:xfrm>
        </p:grpSpPr>
        <p:pic>
          <p:nvPicPr>
            <p:cNvPr id="12" name="Graphic 11" descr="Play with solid fill">
              <a:extLst>
                <a:ext uri="{FF2B5EF4-FFF2-40B4-BE49-F238E27FC236}">
                  <a16:creationId xmlns:a16="http://schemas.microsoft.com/office/drawing/2014/main" id="{6CADD480-20EB-2AC1-A3CC-229DAF3ADD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807" y="1827308"/>
              <a:ext cx="914400" cy="914400"/>
            </a:xfrm>
            <a:prstGeom prst="rect">
              <a:avLst/>
            </a:prstGeom>
          </p:spPr>
        </p:pic>
        <p:sp>
          <p:nvSpPr>
            <p:cNvPr id="13" name="TextBox 12">
              <a:extLst>
                <a:ext uri="{FF2B5EF4-FFF2-40B4-BE49-F238E27FC236}">
                  <a16:creationId xmlns:a16="http://schemas.microsoft.com/office/drawing/2014/main" id="{DA60A885-6045-3C41-BEDB-2AFA93A38B0C}"/>
                </a:ext>
              </a:extLst>
            </p:cNvPr>
            <p:cNvSpPr txBox="1"/>
            <p:nvPr/>
          </p:nvSpPr>
          <p:spPr>
            <a:xfrm>
              <a:off x="1544773" y="1901909"/>
              <a:ext cx="3027227" cy="923330"/>
            </a:xfrm>
            <a:prstGeom prst="rect">
              <a:avLst/>
            </a:prstGeom>
            <a:noFill/>
          </p:spPr>
          <p:txBody>
            <a:bodyPr wrap="square" rtlCol="0">
              <a:spAutoFit/>
            </a:bodyPr>
            <a:lstStyle/>
            <a:p>
              <a:r>
                <a:rPr lang="en-AU" sz="1800">
                  <a:solidFill>
                    <a:schemeClr val="accent1">
                      <a:lumMod val="50000"/>
                    </a:schemeClr>
                  </a:solidFill>
                  <a:latin typeface="+mn-lt"/>
                </a:rPr>
                <a:t>Likely starting point for reporting by the various IFRS stakeholders</a:t>
              </a:r>
            </a:p>
          </p:txBody>
        </p:sp>
      </p:grpSp>
      <p:sp>
        <p:nvSpPr>
          <p:cNvPr id="17" name="TextBox 16">
            <a:extLst>
              <a:ext uri="{FF2B5EF4-FFF2-40B4-BE49-F238E27FC236}">
                <a16:creationId xmlns:a16="http://schemas.microsoft.com/office/drawing/2014/main" id="{A346C245-F621-ABF1-F065-4ED4EEA5B2A3}"/>
              </a:ext>
            </a:extLst>
          </p:cNvPr>
          <p:cNvSpPr txBox="1"/>
          <p:nvPr/>
        </p:nvSpPr>
        <p:spPr>
          <a:xfrm>
            <a:off x="1540703" y="2971830"/>
            <a:ext cx="2741074" cy="923330"/>
          </a:xfrm>
          <a:prstGeom prst="rect">
            <a:avLst/>
          </a:prstGeom>
          <a:noFill/>
        </p:spPr>
        <p:txBody>
          <a:bodyPr wrap="square" rtlCol="0">
            <a:spAutoFit/>
          </a:bodyPr>
          <a:lstStyle/>
          <a:p>
            <a:r>
              <a:rPr lang="en-AU" sz="1800">
                <a:solidFill>
                  <a:schemeClr val="accent1">
                    <a:lumMod val="50000"/>
                  </a:schemeClr>
                </a:solidFill>
                <a:latin typeface="+mn-lt"/>
              </a:rPr>
              <a:t>Availability of suitably skilled staff around transition time</a:t>
            </a:r>
          </a:p>
        </p:txBody>
      </p:sp>
      <p:sp>
        <p:nvSpPr>
          <p:cNvPr id="20" name="TextBox 19">
            <a:extLst>
              <a:ext uri="{FF2B5EF4-FFF2-40B4-BE49-F238E27FC236}">
                <a16:creationId xmlns:a16="http://schemas.microsoft.com/office/drawing/2014/main" id="{A548F4D7-6196-4E19-AAED-A72CC9C8E378}"/>
              </a:ext>
            </a:extLst>
          </p:cNvPr>
          <p:cNvSpPr txBox="1"/>
          <p:nvPr/>
        </p:nvSpPr>
        <p:spPr>
          <a:xfrm>
            <a:off x="1558777" y="3973285"/>
            <a:ext cx="3027227" cy="923330"/>
          </a:xfrm>
          <a:prstGeom prst="rect">
            <a:avLst/>
          </a:prstGeom>
          <a:noFill/>
        </p:spPr>
        <p:txBody>
          <a:bodyPr wrap="square" rtlCol="0">
            <a:spAutoFit/>
          </a:bodyPr>
          <a:lstStyle/>
          <a:p>
            <a:r>
              <a:rPr lang="en-AU" sz="1800">
                <a:solidFill>
                  <a:schemeClr val="accent1">
                    <a:lumMod val="50000"/>
                  </a:schemeClr>
                </a:solidFill>
                <a:latin typeface="+mn-lt"/>
              </a:rPr>
              <a:t>‘Bright lines’ transition relief and/or ongoing practical expedients </a:t>
            </a:r>
          </a:p>
        </p:txBody>
      </p:sp>
      <p:sp>
        <p:nvSpPr>
          <p:cNvPr id="23" name="TextBox 22">
            <a:extLst>
              <a:ext uri="{FF2B5EF4-FFF2-40B4-BE49-F238E27FC236}">
                <a16:creationId xmlns:a16="http://schemas.microsoft.com/office/drawing/2014/main" id="{FF3400F9-FF60-F823-DF7C-7E1835EC6187}"/>
              </a:ext>
            </a:extLst>
          </p:cNvPr>
          <p:cNvSpPr txBox="1"/>
          <p:nvPr/>
        </p:nvSpPr>
        <p:spPr>
          <a:xfrm>
            <a:off x="1558777" y="5086105"/>
            <a:ext cx="2741075" cy="646331"/>
          </a:xfrm>
          <a:prstGeom prst="rect">
            <a:avLst/>
          </a:prstGeom>
          <a:noFill/>
        </p:spPr>
        <p:txBody>
          <a:bodyPr wrap="square" rtlCol="0">
            <a:spAutoFit/>
          </a:bodyPr>
          <a:lstStyle/>
          <a:p>
            <a:r>
              <a:rPr lang="en-AU" sz="1800">
                <a:solidFill>
                  <a:schemeClr val="accent1">
                    <a:lumMod val="50000"/>
                  </a:schemeClr>
                </a:solidFill>
                <a:latin typeface="+mn-lt"/>
              </a:rPr>
              <a:t>Flexibility around the scale of application </a:t>
            </a:r>
          </a:p>
        </p:txBody>
      </p:sp>
      <p:sp>
        <p:nvSpPr>
          <p:cNvPr id="26" name="TextBox 25">
            <a:extLst>
              <a:ext uri="{FF2B5EF4-FFF2-40B4-BE49-F238E27FC236}">
                <a16:creationId xmlns:a16="http://schemas.microsoft.com/office/drawing/2014/main" id="{10A8D47C-8A68-225D-755A-B74474C7DF7B}"/>
              </a:ext>
            </a:extLst>
          </p:cNvPr>
          <p:cNvSpPr txBox="1"/>
          <p:nvPr/>
        </p:nvSpPr>
        <p:spPr>
          <a:xfrm>
            <a:off x="5585879" y="1822843"/>
            <a:ext cx="2857380" cy="923330"/>
          </a:xfrm>
          <a:prstGeom prst="rect">
            <a:avLst/>
          </a:prstGeom>
          <a:noFill/>
        </p:spPr>
        <p:txBody>
          <a:bodyPr wrap="square" rtlCol="0">
            <a:spAutoFit/>
          </a:bodyPr>
          <a:lstStyle/>
          <a:p>
            <a:r>
              <a:rPr lang="en-AU" sz="1800">
                <a:solidFill>
                  <a:schemeClr val="accent1">
                    <a:lumMod val="50000"/>
                  </a:schemeClr>
                </a:solidFill>
                <a:latin typeface="+mn-lt"/>
              </a:rPr>
              <a:t>Relief or expedients underpinned by countervailing incentives</a:t>
            </a:r>
          </a:p>
        </p:txBody>
      </p:sp>
      <p:sp>
        <p:nvSpPr>
          <p:cNvPr id="29" name="TextBox 28">
            <a:extLst>
              <a:ext uri="{FF2B5EF4-FFF2-40B4-BE49-F238E27FC236}">
                <a16:creationId xmlns:a16="http://schemas.microsoft.com/office/drawing/2014/main" id="{BDAC3AE0-881F-1730-BE7F-24E364C3AFF9}"/>
              </a:ext>
            </a:extLst>
          </p:cNvPr>
          <p:cNvSpPr txBox="1"/>
          <p:nvPr/>
        </p:nvSpPr>
        <p:spPr>
          <a:xfrm>
            <a:off x="5585879" y="2981184"/>
            <a:ext cx="2958980" cy="923330"/>
          </a:xfrm>
          <a:prstGeom prst="rect">
            <a:avLst/>
          </a:prstGeom>
          <a:noFill/>
        </p:spPr>
        <p:txBody>
          <a:bodyPr wrap="square" rtlCol="0">
            <a:spAutoFit/>
          </a:bodyPr>
          <a:lstStyle/>
          <a:p>
            <a:r>
              <a:rPr lang="en-AU" sz="1800">
                <a:solidFill>
                  <a:schemeClr val="accent1">
                    <a:lumMod val="50000"/>
                  </a:schemeClr>
                </a:solidFill>
                <a:latin typeface="+mn-lt"/>
              </a:rPr>
              <a:t>Potential flow-on effects which may not be immediately obvious</a:t>
            </a:r>
          </a:p>
        </p:txBody>
      </p:sp>
      <p:sp>
        <p:nvSpPr>
          <p:cNvPr id="32" name="TextBox 31">
            <a:extLst>
              <a:ext uri="{FF2B5EF4-FFF2-40B4-BE49-F238E27FC236}">
                <a16:creationId xmlns:a16="http://schemas.microsoft.com/office/drawing/2014/main" id="{FDC9AA0D-84F6-5FB7-0523-DBD70CC337F7}"/>
              </a:ext>
            </a:extLst>
          </p:cNvPr>
          <p:cNvSpPr txBox="1"/>
          <p:nvPr/>
        </p:nvSpPr>
        <p:spPr>
          <a:xfrm>
            <a:off x="5585879" y="4008755"/>
            <a:ext cx="2741074" cy="923330"/>
          </a:xfrm>
          <a:prstGeom prst="rect">
            <a:avLst/>
          </a:prstGeom>
          <a:noFill/>
        </p:spPr>
        <p:txBody>
          <a:bodyPr wrap="square" rtlCol="0">
            <a:spAutoFit/>
          </a:bodyPr>
          <a:lstStyle/>
          <a:p>
            <a:r>
              <a:rPr lang="en-AU" sz="1800">
                <a:solidFill>
                  <a:schemeClr val="accent1">
                    <a:lumMod val="50000"/>
                  </a:schemeClr>
                </a:solidFill>
                <a:latin typeface="+mn-lt"/>
              </a:rPr>
              <a:t>Users tolerance for and understanding of the relief or expedients</a:t>
            </a:r>
          </a:p>
        </p:txBody>
      </p:sp>
      <p:sp>
        <p:nvSpPr>
          <p:cNvPr id="35" name="TextBox 34">
            <a:extLst>
              <a:ext uri="{FF2B5EF4-FFF2-40B4-BE49-F238E27FC236}">
                <a16:creationId xmlns:a16="http://schemas.microsoft.com/office/drawing/2014/main" id="{4BB0C7C3-0508-AD1A-8492-74B067BB2957}"/>
              </a:ext>
            </a:extLst>
          </p:cNvPr>
          <p:cNvSpPr txBox="1"/>
          <p:nvPr/>
        </p:nvSpPr>
        <p:spPr>
          <a:xfrm>
            <a:off x="5585879" y="4955391"/>
            <a:ext cx="2958981" cy="923330"/>
          </a:xfrm>
          <a:prstGeom prst="rect">
            <a:avLst/>
          </a:prstGeom>
          <a:noFill/>
        </p:spPr>
        <p:txBody>
          <a:bodyPr wrap="square" rtlCol="0">
            <a:spAutoFit/>
          </a:bodyPr>
          <a:lstStyle/>
          <a:p>
            <a:r>
              <a:rPr lang="en-AU" sz="1800">
                <a:solidFill>
                  <a:schemeClr val="accent1">
                    <a:lumMod val="50000"/>
                  </a:schemeClr>
                </a:solidFill>
                <a:latin typeface="+mn-lt"/>
              </a:rPr>
              <a:t>Communication around the possible material impact of any relief or expedient</a:t>
            </a:r>
          </a:p>
        </p:txBody>
      </p:sp>
      <p:pic>
        <p:nvPicPr>
          <p:cNvPr id="37" name="Graphic 36" descr="Group of women with solid fill">
            <a:extLst>
              <a:ext uri="{FF2B5EF4-FFF2-40B4-BE49-F238E27FC236}">
                <a16:creationId xmlns:a16="http://schemas.microsoft.com/office/drawing/2014/main" id="{8B59701F-E1FD-A6EE-6EBF-E5AA31F292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7307" y="2948151"/>
            <a:ext cx="914400" cy="914400"/>
          </a:xfrm>
          <a:prstGeom prst="rect">
            <a:avLst/>
          </a:prstGeom>
        </p:spPr>
      </p:pic>
      <p:pic>
        <p:nvPicPr>
          <p:cNvPr id="39" name="Graphic 38" descr="Ruler with solid fill">
            <a:extLst>
              <a:ext uri="{FF2B5EF4-FFF2-40B4-BE49-F238E27FC236}">
                <a16:creationId xmlns:a16="http://schemas.microsoft.com/office/drawing/2014/main" id="{8B54DD29-CC08-FCED-11A7-81A8F84FE89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7307" y="3966995"/>
            <a:ext cx="914400" cy="914400"/>
          </a:xfrm>
          <a:prstGeom prst="rect">
            <a:avLst/>
          </a:prstGeom>
        </p:spPr>
      </p:pic>
      <p:pic>
        <p:nvPicPr>
          <p:cNvPr id="41" name="Graphic 40" descr="Network with solid fill">
            <a:extLst>
              <a:ext uri="{FF2B5EF4-FFF2-40B4-BE49-F238E27FC236}">
                <a16:creationId xmlns:a16="http://schemas.microsoft.com/office/drawing/2014/main" id="{CA236F89-AD1E-E0EF-9D76-2B56ABC95CD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6303" y="4952071"/>
            <a:ext cx="914400" cy="914400"/>
          </a:xfrm>
          <a:prstGeom prst="rect">
            <a:avLst/>
          </a:prstGeom>
        </p:spPr>
      </p:pic>
      <p:pic>
        <p:nvPicPr>
          <p:cNvPr id="43" name="Graphic 42" descr="Ribbon with solid fill">
            <a:extLst>
              <a:ext uri="{FF2B5EF4-FFF2-40B4-BE49-F238E27FC236}">
                <a16:creationId xmlns:a16="http://schemas.microsoft.com/office/drawing/2014/main" id="{A965D631-CD40-D0E6-66AE-3B8EAF840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513186" y="1827308"/>
            <a:ext cx="914400" cy="914400"/>
          </a:xfrm>
          <a:prstGeom prst="rect">
            <a:avLst/>
          </a:prstGeom>
        </p:spPr>
      </p:pic>
      <p:pic>
        <p:nvPicPr>
          <p:cNvPr id="45" name="Graphic 44" descr="Chevron arrows with solid fill">
            <a:extLst>
              <a:ext uri="{FF2B5EF4-FFF2-40B4-BE49-F238E27FC236}">
                <a16:creationId xmlns:a16="http://schemas.microsoft.com/office/drawing/2014/main" id="{B5C359AF-EF7F-4BB6-46D0-0CA75308FD7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17982" y="2984584"/>
            <a:ext cx="914400" cy="914400"/>
          </a:xfrm>
          <a:prstGeom prst="rect">
            <a:avLst/>
          </a:prstGeom>
        </p:spPr>
      </p:pic>
      <p:pic>
        <p:nvPicPr>
          <p:cNvPr id="47" name="Graphic 46" descr="Group brainstorm with solid fill">
            <a:extLst>
              <a:ext uri="{FF2B5EF4-FFF2-40B4-BE49-F238E27FC236}">
                <a16:creationId xmlns:a16="http://schemas.microsoft.com/office/drawing/2014/main" id="{6BF70F40-DC0D-8A83-BEB5-1B2544BC607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572000" y="3956350"/>
            <a:ext cx="914400" cy="914400"/>
          </a:xfrm>
          <a:prstGeom prst="rect">
            <a:avLst/>
          </a:prstGeom>
        </p:spPr>
      </p:pic>
      <p:pic>
        <p:nvPicPr>
          <p:cNvPr id="49" name="Graphic 48" descr="Chat outline">
            <a:extLst>
              <a:ext uri="{FF2B5EF4-FFF2-40B4-BE49-F238E27FC236}">
                <a16:creationId xmlns:a16="http://schemas.microsoft.com/office/drawing/2014/main" id="{349CFC99-3E50-9308-DC4C-4DF1F52597FC}"/>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617982" y="5005420"/>
            <a:ext cx="914400" cy="914400"/>
          </a:xfrm>
          <a:prstGeom prst="rect">
            <a:avLst/>
          </a:prstGeom>
        </p:spPr>
      </p:pic>
    </p:spTree>
    <p:extLst>
      <p:ext uri="{BB962C8B-B14F-4D97-AF65-F5344CB8AC3E}">
        <p14:creationId xmlns:p14="http://schemas.microsoft.com/office/powerpoint/2010/main" val="2823517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6D4E84-A18E-09E4-7A06-879427BAF194}"/>
              </a:ext>
            </a:extLst>
          </p:cNvPr>
          <p:cNvSpPr>
            <a:spLocks noGrp="1"/>
          </p:cNvSpPr>
          <p:nvPr>
            <p:ph type="title"/>
          </p:nvPr>
        </p:nvSpPr>
        <p:spPr>
          <a:xfrm>
            <a:off x="522132" y="378543"/>
            <a:ext cx="7886700" cy="1325563"/>
          </a:xfrm>
        </p:spPr>
        <p:txBody>
          <a:bodyPr>
            <a:normAutofit/>
          </a:bodyPr>
          <a:lstStyle/>
          <a:p>
            <a:r>
              <a:rPr lang="en-AU" sz="3600" b="1">
                <a:solidFill>
                  <a:srgbClr val="0070C0"/>
                </a:solidFill>
                <a:latin typeface="+mn-lt"/>
              </a:rPr>
              <a:t>Next Steps</a:t>
            </a:r>
          </a:p>
        </p:txBody>
      </p:sp>
      <p:sp>
        <p:nvSpPr>
          <p:cNvPr id="8" name="Footer Placeholder 1">
            <a:extLst>
              <a:ext uri="{FF2B5EF4-FFF2-40B4-BE49-F238E27FC236}">
                <a16:creationId xmlns:a16="http://schemas.microsoft.com/office/drawing/2014/main" id="{E5A0D88F-230C-3804-87C8-24DEEDAD9728}"/>
              </a:ext>
            </a:extLst>
          </p:cNvPr>
          <p:cNvSpPr>
            <a:spLocks noGrp="1"/>
          </p:cNvSpPr>
          <p:nvPr>
            <p:ph type="ftr" sz="quarter" idx="11"/>
          </p:nvPr>
        </p:nvSpPr>
        <p:spPr>
          <a:xfrm>
            <a:off x="3028950" y="6401991"/>
            <a:ext cx="3086100" cy="273844"/>
          </a:xfrm>
        </p:spPr>
        <p:txBody>
          <a:bodyPr/>
          <a:lstStyle/>
          <a:p>
            <a:pPr defTabSz="514350" fontAlgn="auto">
              <a:spcBef>
                <a:spcPts val="0"/>
              </a:spcBef>
              <a:spcAft>
                <a:spcPts val="0"/>
              </a:spcAft>
            </a:pPr>
            <a:r>
              <a:rPr lang="en-AU">
                <a:solidFill>
                  <a:srgbClr val="A5A5A5"/>
                </a:solidFill>
                <a:latin typeface="Calibri" panose="020F0502020204030204"/>
                <a:ea typeface="+mn-ea"/>
              </a:rPr>
              <a:t>Australian Accounting Standards Board </a:t>
            </a:r>
          </a:p>
          <a:p>
            <a:pPr defTabSz="514350" fontAlgn="auto">
              <a:spcBef>
                <a:spcPts val="0"/>
              </a:spcBef>
              <a:spcAft>
                <a:spcPts val="0"/>
              </a:spcAft>
            </a:pPr>
            <a:r>
              <a:rPr lang="en-AU">
                <a:solidFill>
                  <a:srgbClr val="A5A5A5"/>
                </a:solidFill>
                <a:latin typeface="Calibri" panose="020F0502020204030204"/>
                <a:ea typeface="+mn-ea"/>
              </a:rPr>
              <a:t>Malaysian Accounting </a:t>
            </a:r>
            <a:r>
              <a:rPr lang="en-AU" sz="1050">
                <a:solidFill>
                  <a:srgbClr val="A5A5A5"/>
                </a:solidFill>
                <a:latin typeface="Calibri" panose="020F0502020204030204"/>
                <a:ea typeface="+mn-ea"/>
              </a:rPr>
              <a:t>Standards</a:t>
            </a:r>
            <a:r>
              <a:rPr lang="en-AU">
                <a:solidFill>
                  <a:srgbClr val="A5A5A5"/>
                </a:solidFill>
                <a:latin typeface="Calibri" panose="020F0502020204030204"/>
                <a:ea typeface="+mn-ea"/>
              </a:rPr>
              <a:t> Board </a:t>
            </a:r>
          </a:p>
          <a:p>
            <a:pPr defTabSz="514350" fontAlgn="auto">
              <a:spcBef>
                <a:spcPts val="0"/>
              </a:spcBef>
              <a:spcAft>
                <a:spcPts val="0"/>
              </a:spcAft>
            </a:pPr>
            <a:r>
              <a:rPr lang="en-AU">
                <a:solidFill>
                  <a:srgbClr val="A5A5A5"/>
                </a:solidFill>
                <a:latin typeface="Calibri" panose="020F0502020204030204"/>
                <a:ea typeface="+mn-ea"/>
              </a:rPr>
              <a:t>2022</a:t>
            </a:r>
            <a:endParaRPr lang="en-US">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30A24FA4-7A8D-1065-FF82-1E6F4F1B33C4}"/>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12</a:t>
            </a:fld>
            <a:endParaRPr lang="en-US">
              <a:solidFill>
                <a:srgbClr val="A5A5A5"/>
              </a:solidFill>
              <a:latin typeface="Calibri" panose="020F0502020204030204"/>
              <a:ea typeface="+mn-ea"/>
            </a:endParaRPr>
          </a:p>
        </p:txBody>
      </p:sp>
      <p:sp>
        <p:nvSpPr>
          <p:cNvPr id="5" name="TextBox 4">
            <a:extLst>
              <a:ext uri="{FF2B5EF4-FFF2-40B4-BE49-F238E27FC236}">
                <a16:creationId xmlns:a16="http://schemas.microsoft.com/office/drawing/2014/main" id="{FAAD1E01-088D-8194-3DD4-9D9D239384CF}"/>
              </a:ext>
            </a:extLst>
          </p:cNvPr>
          <p:cNvSpPr txBox="1"/>
          <p:nvPr/>
        </p:nvSpPr>
        <p:spPr>
          <a:xfrm>
            <a:off x="735896" y="1704106"/>
            <a:ext cx="7493597" cy="3098284"/>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n-AU" sz="1800">
                <a:solidFill>
                  <a:schemeClr val="accent1">
                    <a:lumMod val="50000"/>
                  </a:schemeClr>
                </a:solidFill>
                <a:latin typeface="+mn-lt"/>
                <a:ea typeface="+mn-ea"/>
              </a:rPr>
              <a:t>Identify key policy decisions that would form the basis for a framework for proposing and concluding transition relief and ongoing practical expedients</a:t>
            </a:r>
          </a:p>
          <a:p>
            <a:pPr marL="228600" indent="-228600">
              <a:lnSpc>
                <a:spcPct val="90000"/>
              </a:lnSpc>
              <a:spcBef>
                <a:spcPts val="1000"/>
              </a:spcBef>
              <a:buFont typeface="Arial" panose="020B0604020202020204" pitchFamily="34" charset="0"/>
              <a:buChar char="•"/>
            </a:pPr>
            <a:r>
              <a:rPr lang="en-AU" sz="1800">
                <a:solidFill>
                  <a:schemeClr val="accent1">
                    <a:lumMod val="50000"/>
                  </a:schemeClr>
                </a:solidFill>
                <a:latin typeface="+mn-lt"/>
                <a:ea typeface="+mn-ea"/>
              </a:rPr>
              <a:t>Identify opportunities for communicating the impacts of transition relief and ongoing practical expedients to users </a:t>
            </a:r>
          </a:p>
          <a:p>
            <a:pPr marL="228600" indent="-228600">
              <a:lnSpc>
                <a:spcPct val="90000"/>
              </a:lnSpc>
              <a:spcBef>
                <a:spcPts val="1000"/>
              </a:spcBef>
              <a:buFont typeface="Arial" panose="020B0604020202020204" pitchFamily="34" charset="0"/>
              <a:buChar char="•"/>
            </a:pPr>
            <a:r>
              <a:rPr lang="en-AU" sz="1800">
                <a:solidFill>
                  <a:schemeClr val="accent1">
                    <a:lumMod val="50000"/>
                  </a:schemeClr>
                </a:solidFill>
                <a:latin typeface="+mn-lt"/>
                <a:ea typeface="+mn-ea"/>
              </a:rPr>
              <a:t>Considering the role of materiality in determining transition relief and for ongoing practical expedients</a:t>
            </a:r>
          </a:p>
          <a:p>
            <a:pPr marL="228600" indent="-228600">
              <a:lnSpc>
                <a:spcPct val="90000"/>
              </a:lnSpc>
              <a:spcBef>
                <a:spcPts val="1000"/>
              </a:spcBef>
              <a:buFont typeface="Arial" panose="020B0604020202020204" pitchFamily="34" charset="0"/>
              <a:buChar char="•"/>
            </a:pPr>
            <a:r>
              <a:rPr lang="en-AU" sz="1800">
                <a:solidFill>
                  <a:schemeClr val="accent1">
                    <a:lumMod val="50000"/>
                  </a:schemeClr>
                </a:solidFill>
                <a:latin typeface="+mn-lt"/>
                <a:ea typeface="+mn-ea"/>
              </a:rPr>
              <a:t>Research transition relief and policy choices available in other IFRS Accounting Standards</a:t>
            </a:r>
          </a:p>
          <a:p>
            <a:pPr marL="228600" indent="-228600">
              <a:lnSpc>
                <a:spcPct val="90000"/>
              </a:lnSpc>
              <a:spcBef>
                <a:spcPts val="1000"/>
              </a:spcBef>
              <a:buFont typeface="Arial" panose="020B0604020202020204" pitchFamily="34" charset="0"/>
              <a:buChar char="•"/>
            </a:pPr>
            <a:r>
              <a:rPr lang="en-AU" sz="1800">
                <a:solidFill>
                  <a:schemeClr val="accent1">
                    <a:lumMod val="50000"/>
                  </a:schemeClr>
                </a:solidFill>
                <a:latin typeface="+mn-lt"/>
                <a:ea typeface="+mn-ea"/>
              </a:rPr>
              <a:t>Follow up research on the application of ongoing practical expedients in IFRS 16</a:t>
            </a:r>
          </a:p>
        </p:txBody>
      </p:sp>
      <p:cxnSp>
        <p:nvCxnSpPr>
          <p:cNvPr id="2" name="Straight Connector 1">
            <a:extLst>
              <a:ext uri="{FF2B5EF4-FFF2-40B4-BE49-F238E27FC236}">
                <a16:creationId xmlns:a16="http://schemas.microsoft.com/office/drawing/2014/main" id="{0E591E63-0FE6-1F12-3333-7C7F235D3C97}"/>
              </a:ext>
            </a:extLst>
          </p:cNvPr>
          <p:cNvCxnSpPr>
            <a:cxnSpLocks/>
          </p:cNvCxnSpPr>
          <p:nvPr/>
        </p:nvCxnSpPr>
        <p:spPr>
          <a:xfrm>
            <a:off x="522132" y="1443157"/>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40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DFC1E3-432F-CE4B-018D-A851461122C6}"/>
              </a:ext>
            </a:extLst>
          </p:cNvPr>
          <p:cNvSpPr>
            <a:spLocks noGrp="1"/>
          </p:cNvSpPr>
          <p:nvPr>
            <p:ph type="title"/>
          </p:nvPr>
        </p:nvSpPr>
        <p:spPr>
          <a:xfrm>
            <a:off x="413163" y="1003342"/>
            <a:ext cx="6249917" cy="860977"/>
          </a:xfrm>
        </p:spPr>
        <p:txBody>
          <a:bodyPr>
            <a:normAutofit/>
          </a:bodyPr>
          <a:lstStyle/>
          <a:p>
            <a:r>
              <a:rPr lang="en-US" sz="3600" b="1">
                <a:solidFill>
                  <a:srgbClr val="0070C0"/>
                </a:solidFill>
                <a:latin typeface="+mn-lt"/>
              </a:rPr>
              <a:t>Contents</a:t>
            </a:r>
            <a:endParaRPr lang="en-AU" sz="3600" b="1">
              <a:solidFill>
                <a:srgbClr val="0070C0"/>
              </a:solidFill>
              <a:latin typeface="+mn-lt"/>
            </a:endParaRPr>
          </a:p>
        </p:txBody>
      </p:sp>
      <p:sp>
        <p:nvSpPr>
          <p:cNvPr id="2" name="Footer Placeholder 1">
            <a:extLst>
              <a:ext uri="{FF2B5EF4-FFF2-40B4-BE49-F238E27FC236}">
                <a16:creationId xmlns:a16="http://schemas.microsoft.com/office/drawing/2014/main" id="{DD83C407-E3B8-2E87-36DB-400496BD2994}"/>
              </a:ext>
            </a:extLst>
          </p:cNvPr>
          <p:cNvSpPr>
            <a:spLocks noGrp="1"/>
          </p:cNvSpPr>
          <p:nvPr>
            <p:ph type="ftr" sz="quarter" idx="11"/>
          </p:nvPr>
        </p:nvSpPr>
        <p:spPr/>
        <p:txBody>
          <a:bodyPr/>
          <a:lstStyle/>
          <a:p>
            <a:pPr defTabSz="514350" fontAlgn="auto">
              <a:spcBef>
                <a:spcPts val="0"/>
              </a:spcBef>
              <a:spcAft>
                <a:spcPts val="0"/>
              </a:spcAft>
            </a:pPr>
            <a:r>
              <a:rPr lang="en-AU">
                <a:solidFill>
                  <a:srgbClr val="A5A5A5"/>
                </a:solidFill>
                <a:latin typeface="Calibri" panose="020F0502020204030204"/>
                <a:ea typeface="+mn-ea"/>
              </a:rPr>
              <a:t>Australian Accounting Standards Board </a:t>
            </a:r>
          </a:p>
          <a:p>
            <a:pPr defTabSz="514350" fontAlgn="auto">
              <a:spcBef>
                <a:spcPts val="0"/>
              </a:spcBef>
              <a:spcAft>
                <a:spcPts val="0"/>
              </a:spcAft>
            </a:pPr>
            <a:r>
              <a:rPr lang="en-AU">
                <a:solidFill>
                  <a:srgbClr val="A5A5A5"/>
                </a:solidFill>
                <a:latin typeface="Calibri" panose="020F0502020204030204"/>
                <a:ea typeface="+mn-ea"/>
              </a:rPr>
              <a:t>Malaysian Accounting Standards Board </a:t>
            </a:r>
          </a:p>
          <a:p>
            <a:pPr defTabSz="514350" fontAlgn="auto">
              <a:spcBef>
                <a:spcPts val="0"/>
              </a:spcBef>
              <a:spcAft>
                <a:spcPts val="0"/>
              </a:spcAft>
            </a:pPr>
            <a:r>
              <a:rPr lang="en-AU">
                <a:solidFill>
                  <a:srgbClr val="A5A5A5"/>
                </a:solidFill>
                <a:latin typeface="Calibri" panose="020F0502020204030204"/>
                <a:ea typeface="+mn-ea"/>
              </a:rPr>
              <a:t>2022</a:t>
            </a:r>
            <a:endParaRPr lang="en-US">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1ECD2243-34D6-028A-0F3B-2D3437B14006}"/>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2</a:t>
            </a:fld>
            <a:endParaRPr lang="en-US">
              <a:solidFill>
                <a:srgbClr val="A5A5A5"/>
              </a:solidFill>
              <a:latin typeface="Calibri" panose="020F0502020204030204"/>
              <a:ea typeface="+mn-ea"/>
            </a:endParaRPr>
          </a:p>
        </p:txBody>
      </p:sp>
      <p:grpSp>
        <p:nvGrpSpPr>
          <p:cNvPr id="16" name="Group 15">
            <a:extLst>
              <a:ext uri="{FF2B5EF4-FFF2-40B4-BE49-F238E27FC236}">
                <a16:creationId xmlns:a16="http://schemas.microsoft.com/office/drawing/2014/main" id="{12EB4D8F-CE80-472D-75F4-87D072736590}"/>
              </a:ext>
            </a:extLst>
          </p:cNvPr>
          <p:cNvGrpSpPr/>
          <p:nvPr/>
        </p:nvGrpSpPr>
        <p:grpSpPr>
          <a:xfrm>
            <a:off x="606368" y="2555481"/>
            <a:ext cx="5807475" cy="2948788"/>
            <a:chOff x="609601" y="1928717"/>
            <a:chExt cx="7743300" cy="3931717"/>
          </a:xfrm>
        </p:grpSpPr>
        <p:grpSp>
          <p:nvGrpSpPr>
            <p:cNvPr id="8" name="Group 7">
              <a:extLst>
                <a:ext uri="{FF2B5EF4-FFF2-40B4-BE49-F238E27FC236}">
                  <a16:creationId xmlns:a16="http://schemas.microsoft.com/office/drawing/2014/main" id="{93CA3F20-BBEC-1986-111F-D366AF7B4370}"/>
                </a:ext>
              </a:extLst>
            </p:cNvPr>
            <p:cNvGrpSpPr/>
            <p:nvPr/>
          </p:nvGrpSpPr>
          <p:grpSpPr>
            <a:xfrm>
              <a:off x="609601" y="1928717"/>
              <a:ext cx="7275966" cy="955301"/>
              <a:chOff x="535781" y="2205808"/>
              <a:chExt cx="7792320" cy="955301"/>
            </a:xfrm>
          </p:grpSpPr>
          <p:cxnSp>
            <p:nvCxnSpPr>
              <p:cNvPr id="7" name="Straight Connector 6">
                <a:extLst>
                  <a:ext uri="{FF2B5EF4-FFF2-40B4-BE49-F238E27FC236}">
                    <a16:creationId xmlns:a16="http://schemas.microsoft.com/office/drawing/2014/main" id="{B9BB3C80-F7A3-0A71-2FC4-21F63EAB2C2B}"/>
                  </a:ext>
                </a:extLst>
              </p:cNvPr>
              <p:cNvCxnSpPr>
                <a:cxnSpLocks/>
              </p:cNvCxnSpPr>
              <p:nvPr/>
            </p:nvCxnSpPr>
            <p:spPr>
              <a:xfrm>
                <a:off x="535781" y="3161109"/>
                <a:ext cx="7792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4413432-BC00-4F41-83ED-36ECA7429CD3}"/>
                  </a:ext>
                </a:extLst>
              </p:cNvPr>
              <p:cNvSpPr txBox="1"/>
              <p:nvPr/>
            </p:nvSpPr>
            <p:spPr>
              <a:xfrm>
                <a:off x="535781" y="2216135"/>
                <a:ext cx="1938563" cy="861774"/>
              </a:xfrm>
              <a:prstGeom prst="rect">
                <a:avLst/>
              </a:prstGeom>
              <a:noFill/>
            </p:spPr>
            <p:txBody>
              <a:bodyPr wrap="square" rtlCol="0">
                <a:spAutoFit/>
              </a:bodyPr>
              <a:lstStyle/>
              <a:p>
                <a:pPr defTabSz="514350" fontAlgn="auto">
                  <a:spcBef>
                    <a:spcPts val="0"/>
                  </a:spcBef>
                  <a:spcAft>
                    <a:spcPts val="0"/>
                  </a:spcAft>
                </a:pPr>
                <a:r>
                  <a:rPr lang="en-US" sz="1800" b="1">
                    <a:solidFill>
                      <a:schemeClr val="accent1">
                        <a:lumMod val="50000"/>
                      </a:schemeClr>
                    </a:solidFill>
                    <a:latin typeface="Calibri" panose="020F0502020204030204"/>
                    <a:ea typeface="+mn-ea"/>
                  </a:rPr>
                  <a:t>01</a:t>
                </a:r>
              </a:p>
              <a:p>
                <a:pPr defTabSz="514350" fontAlgn="auto">
                  <a:spcBef>
                    <a:spcPts val="0"/>
                  </a:spcBef>
                  <a:spcAft>
                    <a:spcPts val="0"/>
                  </a:spcAft>
                </a:pPr>
                <a:r>
                  <a:rPr lang="en-US" sz="1800" b="1">
                    <a:solidFill>
                      <a:schemeClr val="accent1">
                        <a:lumMod val="50000"/>
                      </a:schemeClr>
                    </a:solidFill>
                    <a:latin typeface="Calibri" panose="020F0502020204030204"/>
                    <a:ea typeface="+mn-ea"/>
                  </a:rPr>
                  <a:t>Objectives</a:t>
                </a:r>
                <a:endParaRPr lang="en-AU" sz="1800" b="1">
                  <a:solidFill>
                    <a:schemeClr val="accent1">
                      <a:lumMod val="50000"/>
                    </a:schemeClr>
                  </a:solidFill>
                  <a:latin typeface="Calibri" panose="020F0502020204030204"/>
                  <a:ea typeface="+mn-ea"/>
                </a:endParaRPr>
              </a:p>
            </p:txBody>
          </p:sp>
          <p:sp>
            <p:nvSpPr>
              <p:cNvPr id="5" name="TextBox 4">
                <a:extLst>
                  <a:ext uri="{FF2B5EF4-FFF2-40B4-BE49-F238E27FC236}">
                    <a16:creationId xmlns:a16="http://schemas.microsoft.com/office/drawing/2014/main" id="{70291914-F65B-6430-BF6A-68D71F605BE2}"/>
                  </a:ext>
                </a:extLst>
              </p:cNvPr>
              <p:cNvSpPr txBox="1"/>
              <p:nvPr/>
            </p:nvSpPr>
            <p:spPr>
              <a:xfrm>
                <a:off x="3288942" y="2216135"/>
                <a:ext cx="1692089" cy="861774"/>
              </a:xfrm>
              <a:prstGeom prst="rect">
                <a:avLst/>
              </a:prstGeom>
              <a:noFill/>
            </p:spPr>
            <p:txBody>
              <a:bodyPr wrap="square" rtlCol="0">
                <a:spAutoFit/>
              </a:bodyPr>
              <a:lstStyle/>
              <a:p>
                <a:pPr defTabSz="514350" fontAlgn="auto">
                  <a:spcBef>
                    <a:spcPts val="0"/>
                  </a:spcBef>
                  <a:spcAft>
                    <a:spcPts val="0"/>
                  </a:spcAft>
                </a:pPr>
                <a:r>
                  <a:rPr lang="en-US" sz="1800" b="1">
                    <a:solidFill>
                      <a:schemeClr val="accent1">
                        <a:lumMod val="50000"/>
                      </a:schemeClr>
                    </a:solidFill>
                    <a:latin typeface="Calibri" panose="020F0502020204030204"/>
                    <a:ea typeface="+mn-ea"/>
                  </a:rPr>
                  <a:t>02</a:t>
                </a:r>
              </a:p>
              <a:p>
                <a:pPr defTabSz="514350" fontAlgn="auto">
                  <a:spcBef>
                    <a:spcPts val="0"/>
                  </a:spcBef>
                  <a:spcAft>
                    <a:spcPts val="0"/>
                  </a:spcAft>
                </a:pPr>
                <a:r>
                  <a:rPr lang="en-US" sz="1800" b="1">
                    <a:solidFill>
                      <a:schemeClr val="accent1">
                        <a:lumMod val="50000"/>
                      </a:schemeClr>
                    </a:solidFill>
                    <a:latin typeface="Calibri" panose="020F0502020204030204"/>
                    <a:ea typeface="+mn-ea"/>
                  </a:rPr>
                  <a:t>Findings </a:t>
                </a:r>
                <a:endParaRPr lang="en-AU" sz="1800" b="1">
                  <a:solidFill>
                    <a:schemeClr val="accent1">
                      <a:lumMod val="50000"/>
                    </a:schemeClr>
                  </a:solidFill>
                  <a:latin typeface="Calibri" panose="020F0502020204030204"/>
                  <a:ea typeface="+mn-ea"/>
                </a:endParaRPr>
              </a:p>
            </p:txBody>
          </p:sp>
          <p:sp>
            <p:nvSpPr>
              <p:cNvPr id="6" name="TextBox 5">
                <a:extLst>
                  <a:ext uri="{FF2B5EF4-FFF2-40B4-BE49-F238E27FC236}">
                    <a16:creationId xmlns:a16="http://schemas.microsoft.com/office/drawing/2014/main" id="{E7090253-A245-7A62-33CB-FA421888876B}"/>
                  </a:ext>
                </a:extLst>
              </p:cNvPr>
              <p:cNvSpPr txBox="1"/>
              <p:nvPr/>
            </p:nvSpPr>
            <p:spPr>
              <a:xfrm>
                <a:off x="6031020" y="2205808"/>
                <a:ext cx="1938563" cy="861774"/>
              </a:xfrm>
              <a:prstGeom prst="rect">
                <a:avLst/>
              </a:prstGeom>
              <a:noFill/>
            </p:spPr>
            <p:txBody>
              <a:bodyPr wrap="square" rtlCol="0">
                <a:spAutoFit/>
              </a:bodyPr>
              <a:lstStyle/>
              <a:p>
                <a:pPr defTabSz="514350" fontAlgn="auto">
                  <a:spcBef>
                    <a:spcPts val="0"/>
                  </a:spcBef>
                  <a:spcAft>
                    <a:spcPts val="0"/>
                  </a:spcAft>
                </a:pPr>
                <a:r>
                  <a:rPr lang="en-US" sz="1800" b="1">
                    <a:solidFill>
                      <a:schemeClr val="accent1">
                        <a:lumMod val="50000"/>
                      </a:schemeClr>
                    </a:solidFill>
                    <a:latin typeface="Calibri" panose="020F0502020204030204"/>
                    <a:ea typeface="+mn-ea"/>
                  </a:rPr>
                  <a:t>03</a:t>
                </a:r>
              </a:p>
              <a:p>
                <a:pPr defTabSz="514350" fontAlgn="auto">
                  <a:spcBef>
                    <a:spcPts val="0"/>
                  </a:spcBef>
                  <a:spcAft>
                    <a:spcPts val="0"/>
                  </a:spcAft>
                </a:pPr>
                <a:r>
                  <a:rPr lang="en-US" sz="1800" b="1">
                    <a:solidFill>
                      <a:schemeClr val="accent1">
                        <a:lumMod val="50000"/>
                      </a:schemeClr>
                    </a:solidFill>
                    <a:latin typeface="Calibri" panose="020F0502020204030204"/>
                    <a:ea typeface="+mn-ea"/>
                  </a:rPr>
                  <a:t>Implications</a:t>
                </a:r>
                <a:endParaRPr lang="en-AU" sz="1800" b="1">
                  <a:solidFill>
                    <a:schemeClr val="accent1">
                      <a:lumMod val="50000"/>
                    </a:schemeClr>
                  </a:solidFill>
                  <a:latin typeface="Calibri" panose="020F0502020204030204"/>
                  <a:ea typeface="+mn-ea"/>
                </a:endParaRPr>
              </a:p>
            </p:txBody>
          </p:sp>
        </p:grpSp>
        <p:sp>
          <p:nvSpPr>
            <p:cNvPr id="11" name="TextBox 10">
              <a:extLst>
                <a:ext uri="{FF2B5EF4-FFF2-40B4-BE49-F238E27FC236}">
                  <a16:creationId xmlns:a16="http://schemas.microsoft.com/office/drawing/2014/main" id="{65923BD8-1B87-167E-61C7-AB64DE556C6C}"/>
                </a:ext>
              </a:extLst>
            </p:cNvPr>
            <p:cNvSpPr txBox="1"/>
            <p:nvPr/>
          </p:nvSpPr>
          <p:spPr>
            <a:xfrm>
              <a:off x="3180881" y="3160281"/>
              <a:ext cx="2455792" cy="2339101"/>
            </a:xfrm>
            <a:prstGeom prst="rect">
              <a:avLst/>
            </a:prstGeom>
            <a:noFill/>
          </p:spPr>
          <p:txBody>
            <a:bodyPr wrap="square" lIns="91440" tIns="45720" rIns="91440" bIns="45720" rtlCol="0" anchor="t">
              <a:spAutoFit/>
            </a:bodyPr>
            <a:lstStyle/>
            <a:p>
              <a:pPr marL="128270" indent="-128270">
                <a:buFont typeface="Arial" panose="020B0604020202020204" pitchFamily="34" charset="0"/>
                <a:buChar char="•"/>
              </a:pPr>
              <a:r>
                <a:rPr lang="en-US" sz="1800">
                  <a:solidFill>
                    <a:schemeClr val="accent1">
                      <a:lumMod val="50000"/>
                    </a:schemeClr>
                  </a:solidFill>
                  <a:latin typeface="+mn-lt"/>
                  <a:ea typeface="MS Gothic"/>
                </a:rPr>
                <a:t>Methodology</a:t>
              </a:r>
              <a:endParaRPr lang="en-US" sz="1800">
                <a:solidFill>
                  <a:schemeClr val="accent1">
                    <a:lumMod val="50000"/>
                  </a:schemeClr>
                </a:solidFill>
                <a:latin typeface="+mn-lt"/>
                <a:ea typeface="MS Gothic"/>
                <a:cs typeface="Calibri"/>
              </a:endParaRPr>
            </a:p>
            <a:p>
              <a:pPr marL="128270" indent="-128270">
                <a:buFont typeface="Arial" panose="020B0604020202020204" pitchFamily="34" charset="0"/>
                <a:buChar char="•"/>
              </a:pPr>
              <a:r>
                <a:rPr lang="en-US" sz="1800">
                  <a:solidFill>
                    <a:schemeClr val="accent1">
                      <a:lumMod val="50000"/>
                    </a:schemeClr>
                  </a:solidFill>
                  <a:latin typeface="+mn-lt"/>
                  <a:ea typeface="MS Gothic"/>
                </a:rPr>
                <a:t>Stage 1 - Review of Disclosures</a:t>
              </a:r>
              <a:endParaRPr lang="en-US" sz="1800">
                <a:solidFill>
                  <a:schemeClr val="accent1">
                    <a:lumMod val="50000"/>
                  </a:schemeClr>
                </a:solidFill>
                <a:latin typeface="+mn-lt"/>
                <a:ea typeface="MS Gothic"/>
                <a:cs typeface="Calibri"/>
              </a:endParaRPr>
            </a:p>
            <a:p>
              <a:pPr marL="128270" indent="-128270">
                <a:buFont typeface="Arial" panose="020B0604020202020204" pitchFamily="34" charset="0"/>
                <a:buChar char="•"/>
              </a:pPr>
              <a:r>
                <a:rPr lang="en-US" sz="1800">
                  <a:solidFill>
                    <a:schemeClr val="accent1">
                      <a:lumMod val="50000"/>
                    </a:schemeClr>
                  </a:solidFill>
                  <a:latin typeface="+mn-lt"/>
                  <a:ea typeface="MS Gothic"/>
                </a:rPr>
                <a:t>Stage 2 - Interviews</a:t>
              </a:r>
              <a:endParaRPr lang="en-US" sz="1800">
                <a:solidFill>
                  <a:schemeClr val="accent1">
                    <a:lumMod val="50000"/>
                  </a:schemeClr>
                </a:solidFill>
                <a:latin typeface="+mn-lt"/>
                <a:ea typeface="MS Gothic"/>
                <a:cs typeface="Calibri"/>
              </a:endParaRPr>
            </a:p>
            <a:p>
              <a:pPr marL="128270" indent="-128270">
                <a:buFont typeface="Arial" panose="020B0604020202020204" pitchFamily="34" charset="0"/>
                <a:buChar char="•"/>
              </a:pPr>
              <a:endParaRPr lang="en-AU" sz="1800">
                <a:solidFill>
                  <a:schemeClr val="accent1">
                    <a:lumMod val="50000"/>
                  </a:schemeClr>
                </a:solidFill>
              </a:endParaRPr>
            </a:p>
          </p:txBody>
        </p:sp>
        <p:sp>
          <p:nvSpPr>
            <p:cNvPr id="14" name="TextBox 13">
              <a:extLst>
                <a:ext uri="{FF2B5EF4-FFF2-40B4-BE49-F238E27FC236}">
                  <a16:creationId xmlns:a16="http://schemas.microsoft.com/office/drawing/2014/main" id="{D01BB1F4-A517-D861-8E29-5F1F3946A924}"/>
                </a:ext>
              </a:extLst>
            </p:cNvPr>
            <p:cNvSpPr txBox="1"/>
            <p:nvPr/>
          </p:nvSpPr>
          <p:spPr>
            <a:xfrm>
              <a:off x="611176" y="3152001"/>
              <a:ext cx="2455792" cy="2708433"/>
            </a:xfrm>
            <a:prstGeom prst="rect">
              <a:avLst/>
            </a:prstGeom>
            <a:noFill/>
          </p:spPr>
          <p:txBody>
            <a:bodyPr wrap="square" lIns="91440" tIns="45720" rIns="91440" bIns="45720" rtlCol="0" anchor="t">
              <a:spAutoFit/>
            </a:bodyPr>
            <a:lstStyle/>
            <a:p>
              <a:pPr marL="128270" indent="-128270">
                <a:buFont typeface="Arial" panose="020B0604020202020204" pitchFamily="34" charset="0"/>
                <a:buChar char="•"/>
              </a:pPr>
              <a:r>
                <a:rPr lang="en-US" sz="1800">
                  <a:solidFill>
                    <a:schemeClr val="accent1">
                      <a:lumMod val="50000"/>
                    </a:schemeClr>
                  </a:solidFill>
                  <a:latin typeface="+mn-lt"/>
                  <a:ea typeface="MS Gothic"/>
                </a:rPr>
                <a:t>Objectives</a:t>
              </a:r>
              <a:endParaRPr lang="en-US" sz="1800">
                <a:solidFill>
                  <a:schemeClr val="accent1">
                    <a:lumMod val="50000"/>
                  </a:schemeClr>
                </a:solidFill>
                <a:latin typeface="+mn-lt"/>
                <a:ea typeface="MS Gothic"/>
                <a:cs typeface="Calibri"/>
              </a:endParaRPr>
            </a:p>
            <a:p>
              <a:pPr marL="128270" indent="-128270">
                <a:buFont typeface="Arial" panose="020B0604020202020204" pitchFamily="34" charset="0"/>
                <a:buChar char="•"/>
              </a:pPr>
              <a:r>
                <a:rPr lang="en-US" sz="1800">
                  <a:solidFill>
                    <a:schemeClr val="accent1">
                      <a:lumMod val="50000"/>
                    </a:schemeClr>
                  </a:solidFill>
                  <a:latin typeface="+mn-lt"/>
                  <a:ea typeface="MS Gothic"/>
                </a:rPr>
                <a:t>Transition relief and ongoing practical expedients in IFRS 16</a:t>
              </a:r>
              <a:endParaRPr lang="en-US" sz="1800">
                <a:solidFill>
                  <a:schemeClr val="accent1">
                    <a:lumMod val="50000"/>
                  </a:schemeClr>
                </a:solidFill>
                <a:latin typeface="+mn-lt"/>
                <a:ea typeface="MS Gothic"/>
                <a:cs typeface="Calibri"/>
              </a:endParaRPr>
            </a:p>
            <a:p>
              <a:pPr marL="128270" indent="-128270">
                <a:buFont typeface="Arial" panose="020B0604020202020204" pitchFamily="34" charset="0"/>
                <a:buChar char="•"/>
              </a:pPr>
              <a:endParaRPr lang="en-AU" sz="1800">
                <a:solidFill>
                  <a:schemeClr val="accent1">
                    <a:lumMod val="50000"/>
                  </a:schemeClr>
                </a:solidFill>
              </a:endParaRPr>
            </a:p>
          </p:txBody>
        </p:sp>
        <p:sp>
          <p:nvSpPr>
            <p:cNvPr id="15" name="TextBox 14">
              <a:extLst>
                <a:ext uri="{FF2B5EF4-FFF2-40B4-BE49-F238E27FC236}">
                  <a16:creationId xmlns:a16="http://schemas.microsoft.com/office/drawing/2014/main" id="{EAAC68C2-6CA7-6343-7034-51984C2B9621}"/>
                </a:ext>
              </a:extLst>
            </p:cNvPr>
            <p:cNvSpPr txBox="1"/>
            <p:nvPr/>
          </p:nvSpPr>
          <p:spPr>
            <a:xfrm>
              <a:off x="5897109" y="3160432"/>
              <a:ext cx="2455792" cy="1231107"/>
            </a:xfrm>
            <a:prstGeom prst="rect">
              <a:avLst/>
            </a:prstGeom>
            <a:noFill/>
          </p:spPr>
          <p:txBody>
            <a:bodyPr wrap="square" lIns="91440" tIns="45720" rIns="91440" bIns="45720" rtlCol="0" anchor="t">
              <a:spAutoFit/>
            </a:bodyPr>
            <a:lstStyle/>
            <a:p>
              <a:pPr marL="128270" indent="-128270">
                <a:buFont typeface="Arial" panose="020B0604020202020204" pitchFamily="34" charset="0"/>
                <a:buChar char="•"/>
              </a:pPr>
              <a:r>
                <a:rPr lang="en-US" sz="1800">
                  <a:solidFill>
                    <a:schemeClr val="accent1">
                      <a:lumMod val="50000"/>
                    </a:schemeClr>
                  </a:solidFill>
                  <a:latin typeface="+mn-lt"/>
                  <a:ea typeface="MS Gothic"/>
                </a:rPr>
                <a:t>Future Standards</a:t>
              </a:r>
              <a:endParaRPr lang="en-US" sz="1800">
                <a:solidFill>
                  <a:schemeClr val="accent1">
                    <a:lumMod val="50000"/>
                  </a:schemeClr>
                </a:solidFill>
                <a:latin typeface="+mn-lt"/>
                <a:ea typeface="MS Gothic"/>
                <a:cs typeface="Calibri"/>
              </a:endParaRPr>
            </a:p>
            <a:p>
              <a:pPr marL="128270" indent="-128270">
                <a:buFont typeface="Arial" panose="020B0604020202020204" pitchFamily="34" charset="0"/>
                <a:buChar char="•"/>
              </a:pPr>
              <a:r>
                <a:rPr lang="en-US" sz="1800">
                  <a:solidFill>
                    <a:schemeClr val="accent1">
                      <a:lumMod val="50000"/>
                    </a:schemeClr>
                  </a:solidFill>
                  <a:latin typeface="+mn-lt"/>
                  <a:ea typeface="MS Gothic"/>
                </a:rPr>
                <a:t>Next Steps  </a:t>
              </a:r>
              <a:endParaRPr lang="en-US" sz="1800">
                <a:solidFill>
                  <a:schemeClr val="accent1">
                    <a:lumMod val="50000"/>
                  </a:schemeClr>
                </a:solidFill>
                <a:latin typeface="+mn-lt"/>
                <a:cs typeface="Calibri"/>
              </a:endParaRPr>
            </a:p>
          </p:txBody>
        </p:sp>
      </p:grpSp>
      <p:pic>
        <p:nvPicPr>
          <p:cNvPr id="18" name="Picture 17" descr="Graphical user interface, text&#10;&#10;Description automatically generated">
            <a:extLst>
              <a:ext uri="{FF2B5EF4-FFF2-40B4-BE49-F238E27FC236}">
                <a16:creationId xmlns:a16="http://schemas.microsoft.com/office/drawing/2014/main" id="{2B1338CA-A1FA-BCB0-FBF7-B1CCE0CDF6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90496" y="1612106"/>
            <a:ext cx="2340341" cy="332258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56325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83C407-E3B8-2E87-36DB-400496BD2994}"/>
              </a:ext>
            </a:extLst>
          </p:cNvPr>
          <p:cNvSpPr>
            <a:spLocks noGrp="1"/>
          </p:cNvSpPr>
          <p:nvPr>
            <p:ph type="ftr" sz="quarter" idx="11"/>
          </p:nvPr>
        </p:nvSpPr>
        <p:spPr/>
        <p:txBody>
          <a:bodyPr/>
          <a:lstStyle/>
          <a:p>
            <a:pPr defTabSz="514350" fontAlgn="auto">
              <a:spcBef>
                <a:spcPts val="0"/>
              </a:spcBef>
              <a:spcAft>
                <a:spcPts val="0"/>
              </a:spcAft>
            </a:pPr>
            <a:r>
              <a:rPr lang="en-AU">
                <a:solidFill>
                  <a:srgbClr val="A5A5A5"/>
                </a:solidFill>
                <a:latin typeface="Calibri" panose="020F0502020204030204"/>
                <a:ea typeface="+mn-ea"/>
              </a:rPr>
              <a:t>Australian Accounting Standards Board </a:t>
            </a:r>
          </a:p>
          <a:p>
            <a:pPr defTabSz="514350" fontAlgn="auto">
              <a:spcBef>
                <a:spcPts val="0"/>
              </a:spcBef>
              <a:spcAft>
                <a:spcPts val="0"/>
              </a:spcAft>
            </a:pPr>
            <a:r>
              <a:rPr lang="en-AU">
                <a:solidFill>
                  <a:srgbClr val="A5A5A5"/>
                </a:solidFill>
                <a:latin typeface="Calibri" panose="020F0502020204030204"/>
                <a:ea typeface="+mn-ea"/>
              </a:rPr>
              <a:t>Malaysian Accounting </a:t>
            </a:r>
            <a:r>
              <a:rPr lang="en-AU" sz="1050">
                <a:solidFill>
                  <a:srgbClr val="A5A5A5"/>
                </a:solidFill>
                <a:latin typeface="Calibri" panose="020F0502020204030204"/>
                <a:ea typeface="+mn-ea"/>
              </a:rPr>
              <a:t>Standards</a:t>
            </a:r>
            <a:r>
              <a:rPr lang="en-AU">
                <a:solidFill>
                  <a:srgbClr val="A5A5A5"/>
                </a:solidFill>
                <a:latin typeface="Calibri" panose="020F0502020204030204"/>
                <a:ea typeface="+mn-ea"/>
              </a:rPr>
              <a:t> Board </a:t>
            </a:r>
          </a:p>
          <a:p>
            <a:pPr defTabSz="514350" fontAlgn="auto">
              <a:spcBef>
                <a:spcPts val="0"/>
              </a:spcBef>
              <a:spcAft>
                <a:spcPts val="0"/>
              </a:spcAft>
            </a:pPr>
            <a:r>
              <a:rPr lang="en-AU">
                <a:solidFill>
                  <a:srgbClr val="A5A5A5"/>
                </a:solidFill>
                <a:latin typeface="Calibri" panose="020F0502020204030204"/>
                <a:ea typeface="+mn-ea"/>
              </a:rPr>
              <a:t>2022</a:t>
            </a:r>
            <a:endParaRPr lang="en-US">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1ECD2243-34D6-028A-0F3B-2D3437B14006}"/>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3</a:t>
            </a:fld>
            <a:endParaRPr lang="en-US">
              <a:solidFill>
                <a:srgbClr val="A5A5A5"/>
              </a:solidFill>
              <a:latin typeface="Calibri" panose="020F0502020204030204"/>
              <a:ea typeface="+mn-ea"/>
            </a:endParaRPr>
          </a:p>
        </p:txBody>
      </p:sp>
      <p:grpSp>
        <p:nvGrpSpPr>
          <p:cNvPr id="8" name="Group 7">
            <a:extLst>
              <a:ext uri="{FF2B5EF4-FFF2-40B4-BE49-F238E27FC236}">
                <a16:creationId xmlns:a16="http://schemas.microsoft.com/office/drawing/2014/main" id="{93CA3F20-BBEC-1986-111F-D366AF7B4370}"/>
              </a:ext>
            </a:extLst>
          </p:cNvPr>
          <p:cNvGrpSpPr/>
          <p:nvPr/>
        </p:nvGrpSpPr>
        <p:grpSpPr>
          <a:xfrm>
            <a:off x="624444" y="799562"/>
            <a:ext cx="5978236" cy="740508"/>
            <a:chOff x="535780" y="2173764"/>
            <a:chExt cx="8536658" cy="987345"/>
          </a:xfrm>
        </p:grpSpPr>
        <p:cxnSp>
          <p:nvCxnSpPr>
            <p:cNvPr id="7" name="Straight Connector 6">
              <a:extLst>
                <a:ext uri="{FF2B5EF4-FFF2-40B4-BE49-F238E27FC236}">
                  <a16:creationId xmlns:a16="http://schemas.microsoft.com/office/drawing/2014/main" id="{B9BB3C80-F7A3-0A71-2FC4-21F63EAB2C2B}"/>
                </a:ext>
              </a:extLst>
            </p:cNvPr>
            <p:cNvCxnSpPr>
              <a:cxnSpLocks/>
            </p:cNvCxnSpPr>
            <p:nvPr/>
          </p:nvCxnSpPr>
          <p:spPr>
            <a:xfrm>
              <a:off x="535781" y="3161109"/>
              <a:ext cx="853665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4413432-BC00-4F41-83ED-36ECA7429CD3}"/>
                </a:ext>
              </a:extLst>
            </p:cNvPr>
            <p:cNvSpPr txBox="1"/>
            <p:nvPr/>
          </p:nvSpPr>
          <p:spPr>
            <a:xfrm>
              <a:off x="535780" y="2173764"/>
              <a:ext cx="3433529" cy="861775"/>
            </a:xfrm>
            <a:prstGeom prst="rect">
              <a:avLst/>
            </a:prstGeom>
            <a:noFill/>
          </p:spPr>
          <p:txBody>
            <a:bodyPr wrap="square" rtlCol="0">
              <a:spAutoFit/>
            </a:bodyPr>
            <a:lstStyle/>
            <a:p>
              <a:pPr defTabSz="514350" fontAlgn="auto">
                <a:spcBef>
                  <a:spcPts val="0"/>
                </a:spcBef>
                <a:spcAft>
                  <a:spcPts val="0"/>
                </a:spcAft>
              </a:pPr>
              <a:r>
                <a:rPr lang="en-US" sz="3600" b="1">
                  <a:solidFill>
                    <a:srgbClr val="0070C0"/>
                  </a:solidFill>
                  <a:latin typeface="Calibri" panose="020F0502020204030204"/>
                  <a:ea typeface="+mn-ea"/>
                </a:rPr>
                <a:t>Objectives</a:t>
              </a:r>
            </a:p>
          </p:txBody>
        </p:sp>
      </p:grpSp>
      <p:sp>
        <p:nvSpPr>
          <p:cNvPr id="18" name="TextBox 17">
            <a:extLst>
              <a:ext uri="{FF2B5EF4-FFF2-40B4-BE49-F238E27FC236}">
                <a16:creationId xmlns:a16="http://schemas.microsoft.com/office/drawing/2014/main" id="{ED843C74-D8DF-8FE4-EA82-1E08549E8271}"/>
              </a:ext>
            </a:extLst>
          </p:cNvPr>
          <p:cNvSpPr txBox="1"/>
          <p:nvPr/>
        </p:nvSpPr>
        <p:spPr>
          <a:xfrm>
            <a:off x="624444" y="1859340"/>
            <a:ext cx="7890906" cy="1754326"/>
          </a:xfrm>
          <a:prstGeom prst="rect">
            <a:avLst/>
          </a:prstGeom>
          <a:noFill/>
        </p:spPr>
        <p:txBody>
          <a:bodyPr wrap="square" rtlCol="0">
            <a:spAutoFit/>
          </a:bodyPr>
          <a:lstStyle/>
          <a:p>
            <a:pPr marL="214313" indent="-214313">
              <a:buFont typeface="Arial" panose="020B0604020202020204" pitchFamily="34" charset="0"/>
              <a:buChar char="•"/>
            </a:pPr>
            <a:r>
              <a:rPr lang="en-US" sz="1800">
                <a:solidFill>
                  <a:schemeClr val="accent1">
                    <a:lumMod val="50000"/>
                  </a:schemeClr>
                </a:solidFill>
                <a:latin typeface="Calibri" panose="020F0502020204030204" pitchFamily="34" charset="0"/>
              </a:rPr>
              <a:t>Identify possible lessons that can be learned from implementing IFRS 16 that might prove helpful in identifying transition relief and ongoing practical expedients to be made available in future (new or amended) IFRS Accounting Standards </a:t>
            </a:r>
          </a:p>
          <a:p>
            <a:endParaRPr lang="en-US" sz="1800">
              <a:solidFill>
                <a:schemeClr val="accent1">
                  <a:lumMod val="50000"/>
                </a:schemeClr>
              </a:solidFill>
              <a:latin typeface="Calibri" panose="020F0502020204030204" pitchFamily="34" charset="0"/>
            </a:endParaRPr>
          </a:p>
          <a:p>
            <a:pPr marL="214313" indent="-214313">
              <a:buFont typeface="Arial" panose="020B0604020202020204" pitchFamily="34" charset="0"/>
              <a:buChar char="•"/>
            </a:pPr>
            <a:r>
              <a:rPr lang="en-US" sz="1800">
                <a:solidFill>
                  <a:schemeClr val="accent1">
                    <a:lumMod val="50000"/>
                  </a:schemeClr>
                </a:solidFill>
                <a:latin typeface="Calibri" panose="020F0502020204030204" pitchFamily="34" charset="0"/>
              </a:rPr>
              <a:t>Contribute to the upcoming IFRS 16 Post-implementation Review</a:t>
            </a:r>
            <a:endParaRPr lang="en-AU" sz="1800">
              <a:solidFill>
                <a:schemeClr val="accent1">
                  <a:lumMod val="50000"/>
                </a:schemeClr>
              </a:solidFill>
            </a:endParaRPr>
          </a:p>
        </p:txBody>
      </p:sp>
      <p:cxnSp>
        <p:nvCxnSpPr>
          <p:cNvPr id="6" name="Straight Connector 5">
            <a:extLst>
              <a:ext uri="{FF2B5EF4-FFF2-40B4-BE49-F238E27FC236}">
                <a16:creationId xmlns:a16="http://schemas.microsoft.com/office/drawing/2014/main" id="{0E3C8D2E-22DB-7974-8F28-BA6CAE0EBF3E}"/>
              </a:ext>
            </a:extLst>
          </p:cNvPr>
          <p:cNvCxnSpPr>
            <a:cxnSpLocks/>
          </p:cNvCxnSpPr>
          <p:nvPr/>
        </p:nvCxnSpPr>
        <p:spPr>
          <a:xfrm>
            <a:off x="624444" y="1603795"/>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34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83C407-E3B8-2E87-36DB-400496BD2994}"/>
              </a:ext>
            </a:extLst>
          </p:cNvPr>
          <p:cNvSpPr>
            <a:spLocks noGrp="1"/>
          </p:cNvSpPr>
          <p:nvPr>
            <p:ph type="ftr" sz="quarter" idx="11"/>
          </p:nvPr>
        </p:nvSpPr>
        <p:spPr/>
        <p:txBody>
          <a:bodyPr/>
          <a:lstStyle/>
          <a:p>
            <a:pPr defTabSz="514350" fontAlgn="auto">
              <a:spcBef>
                <a:spcPts val="0"/>
              </a:spcBef>
              <a:spcAft>
                <a:spcPts val="0"/>
              </a:spcAft>
            </a:pPr>
            <a:r>
              <a:rPr lang="en-AU" sz="1050">
                <a:solidFill>
                  <a:srgbClr val="A5A5A5"/>
                </a:solidFill>
                <a:latin typeface="Calibri" panose="020F0502020204030204"/>
                <a:ea typeface="+mn-ea"/>
              </a:rPr>
              <a:t>Australian Accounting Standards Board </a:t>
            </a:r>
          </a:p>
          <a:p>
            <a:pPr defTabSz="514350" fontAlgn="auto">
              <a:spcBef>
                <a:spcPts val="0"/>
              </a:spcBef>
              <a:spcAft>
                <a:spcPts val="0"/>
              </a:spcAft>
            </a:pPr>
            <a:r>
              <a:rPr lang="en-AU" sz="1050">
                <a:solidFill>
                  <a:srgbClr val="A5A5A5"/>
                </a:solidFill>
                <a:latin typeface="Calibri" panose="020F0502020204030204"/>
                <a:ea typeface="+mn-ea"/>
              </a:rPr>
              <a:t>Malaysia Accounting Standards Board </a:t>
            </a:r>
          </a:p>
          <a:p>
            <a:pPr defTabSz="514350" fontAlgn="auto">
              <a:spcBef>
                <a:spcPts val="0"/>
              </a:spcBef>
              <a:spcAft>
                <a:spcPts val="0"/>
              </a:spcAft>
            </a:pPr>
            <a:r>
              <a:rPr lang="en-AU" sz="1050">
                <a:solidFill>
                  <a:srgbClr val="A5A5A5"/>
                </a:solidFill>
                <a:latin typeface="Calibri" panose="020F0502020204030204"/>
                <a:ea typeface="+mn-ea"/>
              </a:rPr>
              <a:t>2022</a:t>
            </a:r>
            <a:endParaRPr lang="en-US" sz="1050">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1ECD2243-34D6-028A-0F3B-2D3437B14006}"/>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4</a:t>
            </a:fld>
            <a:endParaRPr lang="en-US">
              <a:solidFill>
                <a:srgbClr val="A5A5A5"/>
              </a:solidFill>
              <a:latin typeface="Calibri" panose="020F0502020204030204"/>
              <a:ea typeface="+mn-ea"/>
            </a:endParaRPr>
          </a:p>
        </p:txBody>
      </p:sp>
      <p:grpSp>
        <p:nvGrpSpPr>
          <p:cNvPr id="135" name="Group 134">
            <a:extLst>
              <a:ext uri="{FF2B5EF4-FFF2-40B4-BE49-F238E27FC236}">
                <a16:creationId xmlns:a16="http://schemas.microsoft.com/office/drawing/2014/main" id="{C6C0487B-FB87-72C3-ABD8-F63468E8E8CA}"/>
              </a:ext>
            </a:extLst>
          </p:cNvPr>
          <p:cNvGrpSpPr/>
          <p:nvPr/>
        </p:nvGrpSpPr>
        <p:grpSpPr>
          <a:xfrm>
            <a:off x="627017" y="1718763"/>
            <a:ext cx="7921127" cy="4567935"/>
            <a:chOff x="359569" y="929746"/>
            <a:chExt cx="8862676" cy="6090577"/>
          </a:xfrm>
        </p:grpSpPr>
        <p:sp>
          <p:nvSpPr>
            <p:cNvPr id="21" name="Rectangle: Rounded Corners 20">
              <a:extLst>
                <a:ext uri="{FF2B5EF4-FFF2-40B4-BE49-F238E27FC236}">
                  <a16:creationId xmlns:a16="http://schemas.microsoft.com/office/drawing/2014/main" id="{DE564E84-E092-0447-ABAC-42CF9AE5DA00}"/>
                </a:ext>
              </a:extLst>
            </p:cNvPr>
            <p:cNvSpPr/>
            <p:nvPr/>
          </p:nvSpPr>
          <p:spPr>
            <a:xfrm>
              <a:off x="2702989" y="929746"/>
              <a:ext cx="3726336" cy="720965"/>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800" b="1">
                  <a:solidFill>
                    <a:schemeClr val="accent1">
                      <a:lumMod val="50000"/>
                    </a:schemeClr>
                  </a:solidFill>
                </a:rPr>
                <a:t>Transition relief and ongoing practical expedients in IFRS 16</a:t>
              </a:r>
              <a:endParaRPr lang="en-AU" sz="1800" b="1">
                <a:solidFill>
                  <a:schemeClr val="accent1">
                    <a:lumMod val="50000"/>
                  </a:schemeClr>
                </a:solidFill>
              </a:endParaRPr>
            </a:p>
          </p:txBody>
        </p:sp>
        <p:sp>
          <p:nvSpPr>
            <p:cNvPr id="24" name="Rectangle: Rounded Corners 23">
              <a:extLst>
                <a:ext uri="{FF2B5EF4-FFF2-40B4-BE49-F238E27FC236}">
                  <a16:creationId xmlns:a16="http://schemas.microsoft.com/office/drawing/2014/main" id="{E46F5B18-01F2-2122-A918-019687E54F8D}"/>
                </a:ext>
              </a:extLst>
            </p:cNvPr>
            <p:cNvSpPr/>
            <p:nvPr/>
          </p:nvSpPr>
          <p:spPr>
            <a:xfrm>
              <a:off x="359569" y="2431823"/>
              <a:ext cx="2590800" cy="722548"/>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800" b="1">
                  <a:solidFill>
                    <a:schemeClr val="accent1">
                      <a:lumMod val="50000"/>
                    </a:schemeClr>
                  </a:solidFill>
                </a:rPr>
                <a:t>Definition of a Lease</a:t>
              </a:r>
              <a:endParaRPr lang="en-AU" sz="1800" b="1">
                <a:solidFill>
                  <a:schemeClr val="accent1">
                    <a:lumMod val="50000"/>
                  </a:schemeClr>
                </a:solidFill>
              </a:endParaRPr>
            </a:p>
          </p:txBody>
        </p:sp>
        <p:sp>
          <p:nvSpPr>
            <p:cNvPr id="25" name="Rectangle: Rounded Corners 24">
              <a:extLst>
                <a:ext uri="{FF2B5EF4-FFF2-40B4-BE49-F238E27FC236}">
                  <a16:creationId xmlns:a16="http://schemas.microsoft.com/office/drawing/2014/main" id="{74ACF61D-A281-6E6F-2F9A-1D050C15C764}"/>
                </a:ext>
              </a:extLst>
            </p:cNvPr>
            <p:cNvSpPr/>
            <p:nvPr/>
          </p:nvSpPr>
          <p:spPr>
            <a:xfrm>
              <a:off x="3270758" y="2434433"/>
              <a:ext cx="2590800" cy="703713"/>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800" b="1">
                  <a:solidFill>
                    <a:schemeClr val="accent1">
                      <a:lumMod val="50000"/>
                    </a:schemeClr>
                  </a:solidFill>
                </a:rPr>
                <a:t>Approach to Transition</a:t>
              </a:r>
              <a:endParaRPr lang="en-AU" sz="1800" b="1">
                <a:solidFill>
                  <a:schemeClr val="accent1">
                    <a:lumMod val="50000"/>
                  </a:schemeClr>
                </a:solidFill>
              </a:endParaRPr>
            </a:p>
          </p:txBody>
        </p:sp>
        <p:sp>
          <p:nvSpPr>
            <p:cNvPr id="26" name="Rectangle: Rounded Corners 25">
              <a:extLst>
                <a:ext uri="{FF2B5EF4-FFF2-40B4-BE49-F238E27FC236}">
                  <a16:creationId xmlns:a16="http://schemas.microsoft.com/office/drawing/2014/main" id="{FA242B91-ABC5-8C4D-D2C8-40C27D632892}"/>
                </a:ext>
              </a:extLst>
            </p:cNvPr>
            <p:cNvSpPr/>
            <p:nvPr/>
          </p:nvSpPr>
          <p:spPr>
            <a:xfrm>
              <a:off x="6181945" y="2447631"/>
              <a:ext cx="2590800" cy="706740"/>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lgn="ctr"/>
              <a:r>
                <a:rPr lang="en-US" sz="1800" b="1">
                  <a:solidFill>
                    <a:schemeClr val="accent1">
                      <a:lumMod val="50000"/>
                    </a:schemeClr>
                  </a:solidFill>
                </a:rPr>
                <a:t>Ongoing practical expedients</a:t>
              </a:r>
              <a:endParaRPr lang="en-AU" sz="1800" b="1">
                <a:solidFill>
                  <a:schemeClr val="accent1">
                    <a:lumMod val="50000"/>
                  </a:schemeClr>
                </a:solidFill>
              </a:endParaRPr>
            </a:p>
          </p:txBody>
        </p:sp>
        <p:grpSp>
          <p:nvGrpSpPr>
            <p:cNvPr id="54" name="Group 53">
              <a:extLst>
                <a:ext uri="{FF2B5EF4-FFF2-40B4-BE49-F238E27FC236}">
                  <a16:creationId xmlns:a16="http://schemas.microsoft.com/office/drawing/2014/main" id="{F4D7B29A-69C2-7DED-C04A-ADF1DE13DBB3}"/>
                </a:ext>
              </a:extLst>
            </p:cNvPr>
            <p:cNvGrpSpPr/>
            <p:nvPr/>
          </p:nvGrpSpPr>
          <p:grpSpPr>
            <a:xfrm>
              <a:off x="1654969" y="1664791"/>
              <a:ext cx="5984081" cy="767029"/>
              <a:chOff x="2144485" y="1757155"/>
              <a:chExt cx="7201234" cy="767029"/>
            </a:xfrm>
          </p:grpSpPr>
          <p:cxnSp>
            <p:nvCxnSpPr>
              <p:cNvPr id="28" name="Straight Connector 27">
                <a:extLst>
                  <a:ext uri="{FF2B5EF4-FFF2-40B4-BE49-F238E27FC236}">
                    <a16:creationId xmlns:a16="http://schemas.microsoft.com/office/drawing/2014/main" id="{D484176E-4A90-0C84-B7A4-6CB145246EA8}"/>
                  </a:ext>
                </a:extLst>
              </p:cNvPr>
              <p:cNvCxnSpPr/>
              <p:nvPr/>
            </p:nvCxnSpPr>
            <p:spPr>
              <a:xfrm>
                <a:off x="5654221" y="1757155"/>
                <a:ext cx="0" cy="767029"/>
              </a:xfrm>
              <a:prstGeom prst="line">
                <a:avLst/>
              </a:prstGeom>
            </p:spPr>
            <p:style>
              <a:lnRef idx="1">
                <a:schemeClr val="accent3"/>
              </a:lnRef>
              <a:fillRef idx="0">
                <a:schemeClr val="accent3"/>
              </a:fillRef>
              <a:effectRef idx="0">
                <a:schemeClr val="accent3"/>
              </a:effectRef>
              <a:fontRef idx="minor">
                <a:schemeClr val="tx1"/>
              </a:fontRef>
            </p:style>
          </p:cxnSp>
          <p:cxnSp>
            <p:nvCxnSpPr>
              <p:cNvPr id="50" name="Straight Connector 49">
                <a:extLst>
                  <a:ext uri="{FF2B5EF4-FFF2-40B4-BE49-F238E27FC236}">
                    <a16:creationId xmlns:a16="http://schemas.microsoft.com/office/drawing/2014/main" id="{B463F1C2-03C6-9475-ABED-1840764879DE}"/>
                  </a:ext>
                </a:extLst>
              </p:cNvPr>
              <p:cNvCxnSpPr/>
              <p:nvPr/>
            </p:nvCxnSpPr>
            <p:spPr>
              <a:xfrm flipV="1">
                <a:off x="2144485" y="2074891"/>
                <a:ext cx="0" cy="448641"/>
              </a:xfrm>
              <a:prstGeom prst="line">
                <a:avLst/>
              </a:prstGeom>
            </p:spPr>
            <p:style>
              <a:lnRef idx="1">
                <a:schemeClr val="accent3"/>
              </a:lnRef>
              <a:fillRef idx="0">
                <a:schemeClr val="accent3"/>
              </a:fillRef>
              <a:effectRef idx="0">
                <a:schemeClr val="accent3"/>
              </a:effectRef>
              <a:fontRef idx="minor">
                <a:schemeClr val="tx1"/>
              </a:fontRef>
            </p:style>
          </p:cxnSp>
          <p:cxnSp>
            <p:nvCxnSpPr>
              <p:cNvPr id="51" name="Straight Connector 50">
                <a:extLst>
                  <a:ext uri="{FF2B5EF4-FFF2-40B4-BE49-F238E27FC236}">
                    <a16:creationId xmlns:a16="http://schemas.microsoft.com/office/drawing/2014/main" id="{F70847B4-F94F-0E83-CD32-30A5D47BD925}"/>
                  </a:ext>
                </a:extLst>
              </p:cNvPr>
              <p:cNvCxnSpPr/>
              <p:nvPr/>
            </p:nvCxnSpPr>
            <p:spPr>
              <a:xfrm flipV="1">
                <a:off x="9345719" y="2074892"/>
                <a:ext cx="0" cy="448641"/>
              </a:xfrm>
              <a:prstGeom prst="line">
                <a:avLst/>
              </a:prstGeom>
            </p:spPr>
            <p:style>
              <a:lnRef idx="1">
                <a:schemeClr val="accent3"/>
              </a:lnRef>
              <a:fillRef idx="0">
                <a:schemeClr val="accent3"/>
              </a:fillRef>
              <a:effectRef idx="0">
                <a:schemeClr val="accent3"/>
              </a:effectRef>
              <a:fontRef idx="minor">
                <a:schemeClr val="tx1"/>
              </a:fontRef>
            </p:style>
          </p:cxnSp>
          <p:cxnSp>
            <p:nvCxnSpPr>
              <p:cNvPr id="53" name="Straight Connector 52">
                <a:extLst>
                  <a:ext uri="{FF2B5EF4-FFF2-40B4-BE49-F238E27FC236}">
                    <a16:creationId xmlns:a16="http://schemas.microsoft.com/office/drawing/2014/main" id="{67BBF42F-2156-3292-B710-9A58CDB867E0}"/>
                  </a:ext>
                </a:extLst>
              </p:cNvPr>
              <p:cNvCxnSpPr/>
              <p:nvPr/>
            </p:nvCxnSpPr>
            <p:spPr>
              <a:xfrm>
                <a:off x="2144485" y="2074892"/>
                <a:ext cx="7201234" cy="0"/>
              </a:xfrm>
              <a:prstGeom prst="line">
                <a:avLst/>
              </a:prstGeom>
            </p:spPr>
            <p:style>
              <a:lnRef idx="1">
                <a:schemeClr val="accent3"/>
              </a:lnRef>
              <a:fillRef idx="0">
                <a:schemeClr val="accent3"/>
              </a:fillRef>
              <a:effectRef idx="0">
                <a:schemeClr val="accent3"/>
              </a:effectRef>
              <a:fontRef idx="minor">
                <a:schemeClr val="tx1"/>
              </a:fontRef>
            </p:style>
          </p:cxnSp>
        </p:grpSp>
        <p:grpSp>
          <p:nvGrpSpPr>
            <p:cNvPr id="132" name="Group 131">
              <a:extLst>
                <a:ext uri="{FF2B5EF4-FFF2-40B4-BE49-F238E27FC236}">
                  <a16:creationId xmlns:a16="http://schemas.microsoft.com/office/drawing/2014/main" id="{556932F3-B23D-01EE-E901-264CC8D958F2}"/>
                </a:ext>
              </a:extLst>
            </p:cNvPr>
            <p:cNvGrpSpPr/>
            <p:nvPr/>
          </p:nvGrpSpPr>
          <p:grpSpPr>
            <a:xfrm>
              <a:off x="3687945" y="3138146"/>
              <a:ext cx="2791110" cy="3586741"/>
              <a:chOff x="4909818" y="3245102"/>
              <a:chExt cx="2791110" cy="3586741"/>
            </a:xfrm>
          </p:grpSpPr>
          <p:sp>
            <p:nvSpPr>
              <p:cNvPr id="66" name="TextBox 65">
                <a:extLst>
                  <a:ext uri="{FF2B5EF4-FFF2-40B4-BE49-F238E27FC236}">
                    <a16:creationId xmlns:a16="http://schemas.microsoft.com/office/drawing/2014/main" id="{F228CA76-3E65-9183-F4F7-4520057F15FA}"/>
                  </a:ext>
                </a:extLst>
              </p:cNvPr>
              <p:cNvSpPr txBox="1"/>
              <p:nvPr/>
            </p:nvSpPr>
            <p:spPr>
              <a:xfrm>
                <a:off x="5149109" y="3397007"/>
                <a:ext cx="2203737" cy="492442"/>
              </a:xfrm>
              <a:prstGeom prst="rect">
                <a:avLst/>
              </a:prstGeom>
              <a:noFill/>
            </p:spPr>
            <p:txBody>
              <a:bodyPr wrap="square" rtlCol="0">
                <a:spAutoFit/>
              </a:bodyPr>
              <a:lstStyle/>
              <a:p>
                <a:r>
                  <a:rPr lang="en-US" sz="1800">
                    <a:solidFill>
                      <a:schemeClr val="accent1">
                        <a:lumMod val="50000"/>
                      </a:schemeClr>
                    </a:solidFill>
                    <a:latin typeface="+mn-lt"/>
                  </a:rPr>
                  <a:t>Full retrospective</a:t>
                </a:r>
                <a:endParaRPr lang="en-AU" sz="1800">
                  <a:solidFill>
                    <a:schemeClr val="accent1">
                      <a:lumMod val="50000"/>
                    </a:schemeClr>
                  </a:solidFill>
                  <a:latin typeface="+mn-lt"/>
                </a:endParaRPr>
              </a:p>
            </p:txBody>
          </p:sp>
          <p:sp>
            <p:nvSpPr>
              <p:cNvPr id="67" name="TextBox 66">
                <a:extLst>
                  <a:ext uri="{FF2B5EF4-FFF2-40B4-BE49-F238E27FC236}">
                    <a16:creationId xmlns:a16="http://schemas.microsoft.com/office/drawing/2014/main" id="{58954D16-3E61-E0FA-6207-214B97BB1DBD}"/>
                  </a:ext>
                </a:extLst>
              </p:cNvPr>
              <p:cNvSpPr txBox="1"/>
              <p:nvPr/>
            </p:nvSpPr>
            <p:spPr>
              <a:xfrm>
                <a:off x="5192514" y="3938656"/>
                <a:ext cx="2508414" cy="1231106"/>
              </a:xfrm>
              <a:prstGeom prst="rect">
                <a:avLst/>
              </a:prstGeom>
              <a:noFill/>
            </p:spPr>
            <p:txBody>
              <a:bodyPr wrap="square" rtlCol="0">
                <a:spAutoFit/>
              </a:bodyPr>
              <a:lstStyle/>
              <a:p>
                <a:r>
                  <a:rPr lang="en-US" sz="1800">
                    <a:solidFill>
                      <a:schemeClr val="accent1">
                        <a:lumMod val="50000"/>
                      </a:schemeClr>
                    </a:solidFill>
                    <a:latin typeface="+mn-lt"/>
                  </a:rPr>
                  <a:t>Modified retrospective (i.e. cumulative catch-up)</a:t>
                </a:r>
                <a:endParaRPr lang="en-AU" sz="1800">
                  <a:solidFill>
                    <a:schemeClr val="accent1">
                      <a:lumMod val="50000"/>
                    </a:schemeClr>
                  </a:solidFill>
                  <a:latin typeface="+mn-lt"/>
                </a:endParaRPr>
              </a:p>
            </p:txBody>
          </p:sp>
          <p:sp>
            <p:nvSpPr>
              <p:cNvPr id="84" name="TextBox 83">
                <a:extLst>
                  <a:ext uri="{FF2B5EF4-FFF2-40B4-BE49-F238E27FC236}">
                    <a16:creationId xmlns:a16="http://schemas.microsoft.com/office/drawing/2014/main" id="{8A4BBDAC-5CB4-2B1D-F191-47E6511B74CE}"/>
                  </a:ext>
                </a:extLst>
              </p:cNvPr>
              <p:cNvSpPr txBox="1"/>
              <p:nvPr/>
            </p:nvSpPr>
            <p:spPr>
              <a:xfrm>
                <a:off x="5724063" y="5054821"/>
                <a:ext cx="1696238" cy="861774"/>
              </a:xfrm>
              <a:prstGeom prst="rect">
                <a:avLst/>
              </a:prstGeom>
              <a:noFill/>
            </p:spPr>
            <p:txBody>
              <a:bodyPr wrap="square" rtlCol="0">
                <a:spAutoFit/>
              </a:bodyPr>
              <a:lstStyle/>
              <a:p>
                <a:r>
                  <a:rPr lang="en-US" sz="1800">
                    <a:solidFill>
                      <a:schemeClr val="accent1">
                        <a:lumMod val="50000"/>
                      </a:schemeClr>
                    </a:solidFill>
                    <a:latin typeface="+mn-lt"/>
                  </a:rPr>
                  <a:t>Measurement of ROU assets</a:t>
                </a:r>
                <a:endParaRPr lang="en-AU" sz="1800">
                  <a:solidFill>
                    <a:schemeClr val="accent1">
                      <a:lumMod val="50000"/>
                    </a:schemeClr>
                  </a:solidFill>
                  <a:latin typeface="+mn-lt"/>
                </a:endParaRPr>
              </a:p>
            </p:txBody>
          </p:sp>
          <p:sp>
            <p:nvSpPr>
              <p:cNvPr id="85" name="TextBox 84">
                <a:extLst>
                  <a:ext uri="{FF2B5EF4-FFF2-40B4-BE49-F238E27FC236}">
                    <a16:creationId xmlns:a16="http://schemas.microsoft.com/office/drawing/2014/main" id="{D86EC452-F0EC-6543-FDB0-AB394CD6557D}"/>
                  </a:ext>
                </a:extLst>
              </p:cNvPr>
              <p:cNvSpPr txBox="1"/>
              <p:nvPr/>
            </p:nvSpPr>
            <p:spPr>
              <a:xfrm>
                <a:off x="5715291" y="5970069"/>
                <a:ext cx="1807194" cy="861774"/>
              </a:xfrm>
              <a:prstGeom prst="rect">
                <a:avLst/>
              </a:prstGeom>
              <a:noFill/>
            </p:spPr>
            <p:txBody>
              <a:bodyPr wrap="square" rtlCol="0">
                <a:spAutoFit/>
              </a:bodyPr>
              <a:lstStyle/>
              <a:p>
                <a:r>
                  <a:rPr lang="en-US" sz="1800">
                    <a:solidFill>
                      <a:schemeClr val="accent1">
                        <a:lumMod val="50000"/>
                      </a:schemeClr>
                    </a:solidFill>
                    <a:latin typeface="+mn-lt"/>
                  </a:rPr>
                  <a:t>Additional 5 forms of relief</a:t>
                </a:r>
                <a:endParaRPr lang="en-AU" sz="1800">
                  <a:solidFill>
                    <a:schemeClr val="accent1">
                      <a:lumMod val="50000"/>
                    </a:schemeClr>
                  </a:solidFill>
                  <a:latin typeface="+mn-lt"/>
                </a:endParaRPr>
              </a:p>
            </p:txBody>
          </p:sp>
          <p:grpSp>
            <p:nvGrpSpPr>
              <p:cNvPr id="108" name="Group 107">
                <a:extLst>
                  <a:ext uri="{FF2B5EF4-FFF2-40B4-BE49-F238E27FC236}">
                    <a16:creationId xmlns:a16="http://schemas.microsoft.com/office/drawing/2014/main" id="{F59A2F2C-D2D2-DD6A-C283-B2D85E5D9692}"/>
                  </a:ext>
                </a:extLst>
              </p:cNvPr>
              <p:cNvGrpSpPr/>
              <p:nvPr/>
            </p:nvGrpSpPr>
            <p:grpSpPr>
              <a:xfrm>
                <a:off x="4909818" y="3245102"/>
                <a:ext cx="239291" cy="1333612"/>
                <a:chOff x="1297912" y="3314861"/>
                <a:chExt cx="239291" cy="2492771"/>
              </a:xfrm>
            </p:grpSpPr>
            <p:cxnSp>
              <p:nvCxnSpPr>
                <p:cNvPr id="109" name="Straight Connector 108">
                  <a:extLst>
                    <a:ext uri="{FF2B5EF4-FFF2-40B4-BE49-F238E27FC236}">
                      <a16:creationId xmlns:a16="http://schemas.microsoft.com/office/drawing/2014/main" id="{98BE76E7-4F2A-3AC1-2002-265A0BDA54A8}"/>
                    </a:ext>
                  </a:extLst>
                </p:cNvPr>
                <p:cNvCxnSpPr>
                  <a:cxnSpLocks/>
                </p:cNvCxnSpPr>
                <p:nvPr/>
              </p:nvCxnSpPr>
              <p:spPr>
                <a:xfrm>
                  <a:off x="1305948" y="3314861"/>
                  <a:ext cx="0" cy="2492771"/>
                </a:xfrm>
                <a:prstGeom prst="line">
                  <a:avLst/>
                </a:prstGeom>
              </p:spPr>
              <p:style>
                <a:lnRef idx="1">
                  <a:schemeClr val="accent3"/>
                </a:lnRef>
                <a:fillRef idx="0">
                  <a:schemeClr val="accent3"/>
                </a:fillRef>
                <a:effectRef idx="0">
                  <a:schemeClr val="accent3"/>
                </a:effectRef>
                <a:fontRef idx="minor">
                  <a:schemeClr val="tx1"/>
                </a:fontRef>
              </p:style>
            </p:cxnSp>
            <p:cxnSp>
              <p:nvCxnSpPr>
                <p:cNvPr id="110" name="Straight Connector 109">
                  <a:extLst>
                    <a:ext uri="{FF2B5EF4-FFF2-40B4-BE49-F238E27FC236}">
                      <a16:creationId xmlns:a16="http://schemas.microsoft.com/office/drawing/2014/main" id="{9DCB90A1-4AF2-8094-D035-174CAAE642B7}"/>
                    </a:ext>
                  </a:extLst>
                </p:cNvPr>
                <p:cNvCxnSpPr>
                  <a:cxnSpLocks/>
                </p:cNvCxnSpPr>
                <p:nvPr/>
              </p:nvCxnSpPr>
              <p:spPr>
                <a:xfrm>
                  <a:off x="1297912" y="5807632"/>
                  <a:ext cx="239291"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1" name="Straight Connector 110">
                  <a:extLst>
                    <a:ext uri="{FF2B5EF4-FFF2-40B4-BE49-F238E27FC236}">
                      <a16:creationId xmlns:a16="http://schemas.microsoft.com/office/drawing/2014/main" id="{6D880CEC-AA33-E2DC-3CC3-125FC645A5BA}"/>
                    </a:ext>
                  </a:extLst>
                </p:cNvPr>
                <p:cNvCxnSpPr>
                  <a:cxnSpLocks/>
                </p:cNvCxnSpPr>
                <p:nvPr/>
              </p:nvCxnSpPr>
              <p:spPr>
                <a:xfrm>
                  <a:off x="1305948" y="4059032"/>
                  <a:ext cx="200294" cy="0"/>
                </a:xfrm>
                <a:prstGeom prst="line">
                  <a:avLst/>
                </a:prstGeom>
              </p:spPr>
              <p:style>
                <a:lnRef idx="1">
                  <a:schemeClr val="accent3"/>
                </a:lnRef>
                <a:fillRef idx="0">
                  <a:schemeClr val="accent3"/>
                </a:fillRef>
                <a:effectRef idx="0">
                  <a:schemeClr val="accent3"/>
                </a:effectRef>
                <a:fontRef idx="minor">
                  <a:schemeClr val="tx1"/>
                </a:fontRef>
              </p:style>
            </p:cxnSp>
          </p:grpSp>
          <p:grpSp>
            <p:nvGrpSpPr>
              <p:cNvPr id="112" name="Group 111">
                <a:extLst>
                  <a:ext uri="{FF2B5EF4-FFF2-40B4-BE49-F238E27FC236}">
                    <a16:creationId xmlns:a16="http://schemas.microsoft.com/office/drawing/2014/main" id="{5E05C55F-AC88-DF5B-AE95-E4375D48CA85}"/>
                  </a:ext>
                </a:extLst>
              </p:cNvPr>
              <p:cNvGrpSpPr/>
              <p:nvPr/>
            </p:nvGrpSpPr>
            <p:grpSpPr>
              <a:xfrm>
                <a:off x="5476193" y="5169760"/>
                <a:ext cx="241073" cy="1075659"/>
                <a:chOff x="1314553" y="3919690"/>
                <a:chExt cx="241073" cy="2010607"/>
              </a:xfrm>
            </p:grpSpPr>
            <p:cxnSp>
              <p:nvCxnSpPr>
                <p:cNvPr id="113" name="Straight Connector 112">
                  <a:extLst>
                    <a:ext uri="{FF2B5EF4-FFF2-40B4-BE49-F238E27FC236}">
                      <a16:creationId xmlns:a16="http://schemas.microsoft.com/office/drawing/2014/main" id="{827A55A3-B748-3E46-D9B3-FFEAC89D0A26}"/>
                    </a:ext>
                  </a:extLst>
                </p:cNvPr>
                <p:cNvCxnSpPr>
                  <a:cxnSpLocks/>
                </p:cNvCxnSpPr>
                <p:nvPr/>
              </p:nvCxnSpPr>
              <p:spPr>
                <a:xfrm flipH="1">
                  <a:off x="1316331" y="3919690"/>
                  <a:ext cx="6052" cy="2010607"/>
                </a:xfrm>
                <a:prstGeom prst="line">
                  <a:avLst/>
                </a:prstGeom>
              </p:spPr>
              <p:style>
                <a:lnRef idx="1">
                  <a:schemeClr val="accent3"/>
                </a:lnRef>
                <a:fillRef idx="0">
                  <a:schemeClr val="accent3"/>
                </a:fillRef>
                <a:effectRef idx="0">
                  <a:schemeClr val="accent3"/>
                </a:effectRef>
                <a:fontRef idx="minor">
                  <a:schemeClr val="tx1"/>
                </a:fontRef>
              </p:style>
            </p:cxnSp>
            <p:cxnSp>
              <p:nvCxnSpPr>
                <p:cNvPr id="114" name="Straight Connector 113">
                  <a:extLst>
                    <a:ext uri="{FF2B5EF4-FFF2-40B4-BE49-F238E27FC236}">
                      <a16:creationId xmlns:a16="http://schemas.microsoft.com/office/drawing/2014/main" id="{3D09EDB4-A858-908C-6589-4B34FF018727}"/>
                    </a:ext>
                  </a:extLst>
                </p:cNvPr>
                <p:cNvCxnSpPr>
                  <a:cxnSpLocks/>
                </p:cNvCxnSpPr>
                <p:nvPr/>
              </p:nvCxnSpPr>
              <p:spPr>
                <a:xfrm>
                  <a:off x="1316335" y="5930297"/>
                  <a:ext cx="239291"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5" name="Straight Connector 114">
                  <a:extLst>
                    <a:ext uri="{FF2B5EF4-FFF2-40B4-BE49-F238E27FC236}">
                      <a16:creationId xmlns:a16="http://schemas.microsoft.com/office/drawing/2014/main" id="{DF507D89-6299-A85F-4C6C-F54995295DE8}"/>
                    </a:ext>
                  </a:extLst>
                </p:cNvPr>
                <p:cNvCxnSpPr>
                  <a:cxnSpLocks/>
                </p:cNvCxnSpPr>
                <p:nvPr/>
              </p:nvCxnSpPr>
              <p:spPr>
                <a:xfrm>
                  <a:off x="1314553" y="4362191"/>
                  <a:ext cx="239290" cy="0"/>
                </a:xfrm>
                <a:prstGeom prst="line">
                  <a:avLst/>
                </a:prstGeom>
              </p:spPr>
              <p:style>
                <a:lnRef idx="1">
                  <a:schemeClr val="accent3"/>
                </a:lnRef>
                <a:fillRef idx="0">
                  <a:schemeClr val="accent3"/>
                </a:fillRef>
                <a:effectRef idx="0">
                  <a:schemeClr val="accent3"/>
                </a:effectRef>
                <a:fontRef idx="minor">
                  <a:schemeClr val="tx1"/>
                </a:fontRef>
              </p:style>
            </p:cxnSp>
          </p:grpSp>
        </p:grpSp>
        <p:grpSp>
          <p:nvGrpSpPr>
            <p:cNvPr id="133" name="Group 132">
              <a:extLst>
                <a:ext uri="{FF2B5EF4-FFF2-40B4-BE49-F238E27FC236}">
                  <a16:creationId xmlns:a16="http://schemas.microsoft.com/office/drawing/2014/main" id="{B590EE34-39D4-5115-4A17-ECBBA6DAE190}"/>
                </a:ext>
              </a:extLst>
            </p:cNvPr>
            <p:cNvGrpSpPr/>
            <p:nvPr/>
          </p:nvGrpSpPr>
          <p:grpSpPr>
            <a:xfrm>
              <a:off x="787018" y="3154370"/>
              <a:ext cx="2807202" cy="3865953"/>
              <a:chOff x="1276534" y="3246734"/>
              <a:chExt cx="2807202" cy="3865953"/>
            </a:xfrm>
          </p:grpSpPr>
          <p:grpSp>
            <p:nvGrpSpPr>
              <p:cNvPr id="68" name="Group 67">
                <a:extLst>
                  <a:ext uri="{FF2B5EF4-FFF2-40B4-BE49-F238E27FC236}">
                    <a16:creationId xmlns:a16="http://schemas.microsoft.com/office/drawing/2014/main" id="{48160636-7217-33EB-CDC8-81317E0952EC}"/>
                  </a:ext>
                </a:extLst>
              </p:cNvPr>
              <p:cNvGrpSpPr/>
              <p:nvPr/>
            </p:nvGrpSpPr>
            <p:grpSpPr>
              <a:xfrm>
                <a:off x="1507994" y="3413945"/>
                <a:ext cx="2575742" cy="3698742"/>
                <a:chOff x="1513705" y="3630220"/>
                <a:chExt cx="2575742" cy="3698742"/>
              </a:xfrm>
            </p:grpSpPr>
            <p:sp>
              <p:nvSpPr>
                <p:cNvPr id="57" name="TextBox 56">
                  <a:extLst>
                    <a:ext uri="{FF2B5EF4-FFF2-40B4-BE49-F238E27FC236}">
                      <a16:creationId xmlns:a16="http://schemas.microsoft.com/office/drawing/2014/main" id="{DFC66B65-E144-2BC0-2351-BC38889CC5A8}"/>
                    </a:ext>
                  </a:extLst>
                </p:cNvPr>
                <p:cNvSpPr txBox="1"/>
                <p:nvPr/>
              </p:nvSpPr>
              <p:spPr>
                <a:xfrm>
                  <a:off x="1513705" y="3630220"/>
                  <a:ext cx="2399109" cy="1969771"/>
                </a:xfrm>
                <a:prstGeom prst="rect">
                  <a:avLst/>
                </a:prstGeom>
                <a:noFill/>
              </p:spPr>
              <p:txBody>
                <a:bodyPr wrap="square" rtlCol="0">
                  <a:spAutoFit/>
                </a:bodyPr>
                <a:lstStyle/>
                <a:p>
                  <a:r>
                    <a:rPr lang="en-US" sz="1800">
                      <a:solidFill>
                        <a:schemeClr val="accent1">
                          <a:lumMod val="50000"/>
                        </a:schemeClr>
                      </a:solidFill>
                      <a:latin typeface="+mn-lt"/>
                    </a:rPr>
                    <a:t>Apply IFRS 16 to all existing contracts classified as leases under IAS 17 and IFRIC 4</a:t>
                  </a:r>
                  <a:endParaRPr lang="en-AU" sz="1800">
                    <a:solidFill>
                      <a:schemeClr val="accent1">
                        <a:lumMod val="50000"/>
                      </a:schemeClr>
                    </a:solidFill>
                    <a:latin typeface="+mn-lt"/>
                  </a:endParaRPr>
                </a:p>
              </p:txBody>
            </p:sp>
            <p:sp>
              <p:nvSpPr>
                <p:cNvPr id="61" name="TextBox 60">
                  <a:extLst>
                    <a:ext uri="{FF2B5EF4-FFF2-40B4-BE49-F238E27FC236}">
                      <a16:creationId xmlns:a16="http://schemas.microsoft.com/office/drawing/2014/main" id="{69C28AA2-74C5-6011-A7AD-16FFBAB1ECF9}"/>
                    </a:ext>
                  </a:extLst>
                </p:cNvPr>
                <p:cNvSpPr txBox="1"/>
                <p:nvPr/>
              </p:nvSpPr>
              <p:spPr>
                <a:xfrm>
                  <a:off x="1540463" y="5728524"/>
                  <a:ext cx="2548984" cy="1600438"/>
                </a:xfrm>
                <a:prstGeom prst="rect">
                  <a:avLst/>
                </a:prstGeom>
                <a:noFill/>
              </p:spPr>
              <p:txBody>
                <a:bodyPr wrap="square" rtlCol="0">
                  <a:spAutoFit/>
                </a:bodyPr>
                <a:lstStyle/>
                <a:p>
                  <a:r>
                    <a:rPr lang="en-US" sz="1800">
                      <a:solidFill>
                        <a:schemeClr val="accent1">
                          <a:lumMod val="50000"/>
                        </a:schemeClr>
                      </a:solidFill>
                      <a:latin typeface="+mn-lt"/>
                    </a:rPr>
                    <a:t>Not reassessing existing contracts that are not leases under IAS 17 and IFRIC 4</a:t>
                  </a:r>
                  <a:endParaRPr lang="en-AU" sz="1800">
                    <a:solidFill>
                      <a:schemeClr val="accent1">
                        <a:lumMod val="50000"/>
                      </a:schemeClr>
                    </a:solidFill>
                    <a:latin typeface="+mn-lt"/>
                  </a:endParaRPr>
                </a:p>
              </p:txBody>
            </p:sp>
          </p:grpSp>
          <p:grpSp>
            <p:nvGrpSpPr>
              <p:cNvPr id="116" name="Group 115">
                <a:extLst>
                  <a:ext uri="{FF2B5EF4-FFF2-40B4-BE49-F238E27FC236}">
                    <a16:creationId xmlns:a16="http://schemas.microsoft.com/office/drawing/2014/main" id="{A4E60680-448D-BF7C-CEAC-30CCDF75FA1C}"/>
                  </a:ext>
                </a:extLst>
              </p:cNvPr>
              <p:cNvGrpSpPr/>
              <p:nvPr/>
            </p:nvGrpSpPr>
            <p:grpSpPr>
              <a:xfrm>
                <a:off x="1276534" y="3246734"/>
                <a:ext cx="264794" cy="3065733"/>
                <a:chOff x="1257203" y="3253572"/>
                <a:chExt cx="264794" cy="2960720"/>
              </a:xfrm>
            </p:grpSpPr>
            <p:cxnSp>
              <p:nvCxnSpPr>
                <p:cNvPr id="117" name="Straight Connector 116">
                  <a:extLst>
                    <a:ext uri="{FF2B5EF4-FFF2-40B4-BE49-F238E27FC236}">
                      <a16:creationId xmlns:a16="http://schemas.microsoft.com/office/drawing/2014/main" id="{0E49FE3C-D61D-1047-110B-0C5A00E53CF0}"/>
                    </a:ext>
                  </a:extLst>
                </p:cNvPr>
                <p:cNvCxnSpPr>
                  <a:cxnSpLocks/>
                </p:cNvCxnSpPr>
                <p:nvPr/>
              </p:nvCxnSpPr>
              <p:spPr>
                <a:xfrm flipH="1">
                  <a:off x="1257203" y="3253572"/>
                  <a:ext cx="15747" cy="2960719"/>
                </a:xfrm>
                <a:prstGeom prst="line">
                  <a:avLst/>
                </a:prstGeom>
              </p:spPr>
              <p:style>
                <a:lnRef idx="1">
                  <a:schemeClr val="accent3"/>
                </a:lnRef>
                <a:fillRef idx="0">
                  <a:schemeClr val="accent3"/>
                </a:fillRef>
                <a:effectRef idx="0">
                  <a:schemeClr val="accent3"/>
                </a:effectRef>
                <a:fontRef idx="minor">
                  <a:schemeClr val="tx1"/>
                </a:fontRef>
              </p:style>
            </p:cxnSp>
            <p:cxnSp>
              <p:nvCxnSpPr>
                <p:cNvPr id="118" name="Straight Connector 117">
                  <a:extLst>
                    <a:ext uri="{FF2B5EF4-FFF2-40B4-BE49-F238E27FC236}">
                      <a16:creationId xmlns:a16="http://schemas.microsoft.com/office/drawing/2014/main" id="{3FE7B437-57E3-03A9-82B7-837FB4CB2844}"/>
                    </a:ext>
                  </a:extLst>
                </p:cNvPr>
                <p:cNvCxnSpPr>
                  <a:cxnSpLocks/>
                  <a:endCxn id="61" idx="1"/>
                </p:cNvCxnSpPr>
                <p:nvPr/>
              </p:nvCxnSpPr>
              <p:spPr>
                <a:xfrm>
                  <a:off x="1276129" y="6214291"/>
                  <a:ext cx="239291"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119" name="Straight Connector 118">
                  <a:extLst>
                    <a:ext uri="{FF2B5EF4-FFF2-40B4-BE49-F238E27FC236}">
                      <a16:creationId xmlns:a16="http://schemas.microsoft.com/office/drawing/2014/main" id="{48A9AB68-9A26-14E1-E6C0-4F2516221BAF}"/>
                    </a:ext>
                  </a:extLst>
                </p:cNvPr>
                <p:cNvCxnSpPr>
                  <a:cxnSpLocks/>
                </p:cNvCxnSpPr>
                <p:nvPr/>
              </p:nvCxnSpPr>
              <p:spPr>
                <a:xfrm>
                  <a:off x="1282706" y="4366204"/>
                  <a:ext cx="239291" cy="1"/>
                </a:xfrm>
                <a:prstGeom prst="line">
                  <a:avLst/>
                </a:prstGeom>
              </p:spPr>
              <p:style>
                <a:lnRef idx="1">
                  <a:schemeClr val="accent3"/>
                </a:lnRef>
                <a:fillRef idx="0">
                  <a:schemeClr val="accent3"/>
                </a:fillRef>
                <a:effectRef idx="0">
                  <a:schemeClr val="accent3"/>
                </a:effectRef>
                <a:fontRef idx="minor">
                  <a:schemeClr val="tx1"/>
                </a:fontRef>
              </p:style>
            </p:cxnSp>
          </p:grpSp>
        </p:grpSp>
        <p:grpSp>
          <p:nvGrpSpPr>
            <p:cNvPr id="131" name="Group 130">
              <a:extLst>
                <a:ext uri="{FF2B5EF4-FFF2-40B4-BE49-F238E27FC236}">
                  <a16:creationId xmlns:a16="http://schemas.microsoft.com/office/drawing/2014/main" id="{700F277B-27BD-AF82-CE2C-226A398F1E33}"/>
                </a:ext>
              </a:extLst>
            </p:cNvPr>
            <p:cNvGrpSpPr/>
            <p:nvPr/>
          </p:nvGrpSpPr>
          <p:grpSpPr>
            <a:xfrm>
              <a:off x="6549487" y="3210061"/>
              <a:ext cx="2672758" cy="3094149"/>
              <a:chOff x="8480205" y="3307723"/>
              <a:chExt cx="2672758" cy="3094149"/>
            </a:xfrm>
          </p:grpSpPr>
          <p:grpSp>
            <p:nvGrpSpPr>
              <p:cNvPr id="120" name="Group 119">
                <a:extLst>
                  <a:ext uri="{FF2B5EF4-FFF2-40B4-BE49-F238E27FC236}">
                    <a16:creationId xmlns:a16="http://schemas.microsoft.com/office/drawing/2014/main" id="{DA59C322-D869-D76E-0C13-26DA50E070A6}"/>
                  </a:ext>
                </a:extLst>
              </p:cNvPr>
              <p:cNvGrpSpPr/>
              <p:nvPr/>
            </p:nvGrpSpPr>
            <p:grpSpPr>
              <a:xfrm>
                <a:off x="8480205" y="3307723"/>
                <a:ext cx="252479" cy="2500074"/>
                <a:chOff x="1229493" y="3262597"/>
                <a:chExt cx="252479" cy="2194943"/>
              </a:xfrm>
            </p:grpSpPr>
            <p:cxnSp>
              <p:nvCxnSpPr>
                <p:cNvPr id="121" name="Straight Connector 120">
                  <a:extLst>
                    <a:ext uri="{FF2B5EF4-FFF2-40B4-BE49-F238E27FC236}">
                      <a16:creationId xmlns:a16="http://schemas.microsoft.com/office/drawing/2014/main" id="{BEC36C1C-E522-D77C-2A87-462A88CF0EE9}"/>
                    </a:ext>
                  </a:extLst>
                </p:cNvPr>
                <p:cNvCxnSpPr>
                  <a:cxnSpLocks/>
                </p:cNvCxnSpPr>
                <p:nvPr/>
              </p:nvCxnSpPr>
              <p:spPr>
                <a:xfrm>
                  <a:off x="1233510" y="3262597"/>
                  <a:ext cx="0" cy="2194942"/>
                </a:xfrm>
                <a:prstGeom prst="line">
                  <a:avLst/>
                </a:prstGeom>
              </p:spPr>
              <p:style>
                <a:lnRef idx="1">
                  <a:schemeClr val="accent3"/>
                </a:lnRef>
                <a:fillRef idx="0">
                  <a:schemeClr val="accent3"/>
                </a:fillRef>
                <a:effectRef idx="0">
                  <a:schemeClr val="accent3"/>
                </a:effectRef>
                <a:fontRef idx="minor">
                  <a:schemeClr val="tx1"/>
                </a:fontRef>
              </p:style>
            </p:cxnSp>
            <p:cxnSp>
              <p:nvCxnSpPr>
                <p:cNvPr id="122" name="Straight Connector 121">
                  <a:extLst>
                    <a:ext uri="{FF2B5EF4-FFF2-40B4-BE49-F238E27FC236}">
                      <a16:creationId xmlns:a16="http://schemas.microsoft.com/office/drawing/2014/main" id="{4FA5E6DC-D5E4-A9F5-A30F-C178E58841FB}"/>
                    </a:ext>
                  </a:extLst>
                </p:cNvPr>
                <p:cNvCxnSpPr>
                  <a:cxnSpLocks/>
                </p:cNvCxnSpPr>
                <p:nvPr/>
              </p:nvCxnSpPr>
              <p:spPr>
                <a:xfrm>
                  <a:off x="1242681" y="5457539"/>
                  <a:ext cx="239291"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123" name="Straight Connector 122">
                  <a:extLst>
                    <a:ext uri="{FF2B5EF4-FFF2-40B4-BE49-F238E27FC236}">
                      <a16:creationId xmlns:a16="http://schemas.microsoft.com/office/drawing/2014/main" id="{D1EB48A8-0215-D62D-F67A-D573EFDC9F6D}"/>
                    </a:ext>
                  </a:extLst>
                </p:cNvPr>
                <p:cNvCxnSpPr>
                  <a:cxnSpLocks/>
                </p:cNvCxnSpPr>
                <p:nvPr/>
              </p:nvCxnSpPr>
              <p:spPr>
                <a:xfrm>
                  <a:off x="1229493" y="3551696"/>
                  <a:ext cx="239291" cy="1"/>
                </a:xfrm>
                <a:prstGeom prst="line">
                  <a:avLst/>
                </a:prstGeom>
              </p:spPr>
              <p:style>
                <a:lnRef idx="1">
                  <a:schemeClr val="accent3"/>
                </a:lnRef>
                <a:fillRef idx="0">
                  <a:schemeClr val="accent3"/>
                </a:fillRef>
                <a:effectRef idx="0">
                  <a:schemeClr val="accent3"/>
                </a:effectRef>
                <a:fontRef idx="minor">
                  <a:schemeClr val="tx1"/>
                </a:fontRef>
              </p:style>
            </p:cxnSp>
          </p:grpSp>
          <p:cxnSp>
            <p:nvCxnSpPr>
              <p:cNvPr id="124" name="Straight Connector 123">
                <a:extLst>
                  <a:ext uri="{FF2B5EF4-FFF2-40B4-BE49-F238E27FC236}">
                    <a16:creationId xmlns:a16="http://schemas.microsoft.com/office/drawing/2014/main" id="{39B6C916-9B5C-27AB-B145-1A55B5765E7B}"/>
                  </a:ext>
                </a:extLst>
              </p:cNvPr>
              <p:cNvCxnSpPr>
                <a:cxnSpLocks/>
              </p:cNvCxnSpPr>
              <p:nvPr/>
            </p:nvCxnSpPr>
            <p:spPr>
              <a:xfrm>
                <a:off x="8484222" y="4254738"/>
                <a:ext cx="239291" cy="1"/>
              </a:xfrm>
              <a:prstGeom prst="line">
                <a:avLst/>
              </a:prstGeom>
            </p:spPr>
            <p:style>
              <a:lnRef idx="1">
                <a:schemeClr val="accent3"/>
              </a:lnRef>
              <a:fillRef idx="0">
                <a:schemeClr val="accent3"/>
              </a:fillRef>
              <a:effectRef idx="0">
                <a:schemeClr val="accent3"/>
              </a:effectRef>
              <a:fontRef idx="minor">
                <a:schemeClr val="tx1"/>
              </a:fontRef>
            </p:style>
          </p:cxnSp>
          <p:cxnSp>
            <p:nvCxnSpPr>
              <p:cNvPr id="125" name="Straight Connector 124">
                <a:extLst>
                  <a:ext uri="{FF2B5EF4-FFF2-40B4-BE49-F238E27FC236}">
                    <a16:creationId xmlns:a16="http://schemas.microsoft.com/office/drawing/2014/main" id="{F0B4D4EA-A700-4456-E987-50C588EB5EDE}"/>
                  </a:ext>
                </a:extLst>
              </p:cNvPr>
              <p:cNvCxnSpPr>
                <a:cxnSpLocks/>
              </p:cNvCxnSpPr>
              <p:nvPr/>
            </p:nvCxnSpPr>
            <p:spPr>
              <a:xfrm>
                <a:off x="8493392" y="4823496"/>
                <a:ext cx="239291" cy="1"/>
              </a:xfrm>
              <a:prstGeom prst="line">
                <a:avLst/>
              </a:prstGeom>
            </p:spPr>
            <p:style>
              <a:lnRef idx="1">
                <a:schemeClr val="accent3"/>
              </a:lnRef>
              <a:fillRef idx="0">
                <a:schemeClr val="accent3"/>
              </a:fillRef>
              <a:effectRef idx="0">
                <a:schemeClr val="accent3"/>
              </a:effectRef>
              <a:fontRef idx="minor">
                <a:schemeClr val="tx1"/>
              </a:fontRef>
            </p:style>
          </p:cxnSp>
          <p:sp>
            <p:nvSpPr>
              <p:cNvPr id="127" name="TextBox 126">
                <a:extLst>
                  <a:ext uri="{FF2B5EF4-FFF2-40B4-BE49-F238E27FC236}">
                    <a16:creationId xmlns:a16="http://schemas.microsoft.com/office/drawing/2014/main" id="{4130033B-8193-FA0F-4947-C0FA6CB39486}"/>
                  </a:ext>
                </a:extLst>
              </p:cNvPr>
              <p:cNvSpPr txBox="1"/>
              <p:nvPr/>
            </p:nvSpPr>
            <p:spPr>
              <a:xfrm>
                <a:off x="8715478" y="3385366"/>
                <a:ext cx="2288540" cy="492442"/>
              </a:xfrm>
              <a:prstGeom prst="rect">
                <a:avLst/>
              </a:prstGeom>
              <a:noFill/>
            </p:spPr>
            <p:txBody>
              <a:bodyPr wrap="square" rtlCol="0">
                <a:spAutoFit/>
              </a:bodyPr>
              <a:lstStyle/>
              <a:p>
                <a:r>
                  <a:rPr lang="en-US" sz="1800">
                    <a:solidFill>
                      <a:schemeClr val="accent1">
                        <a:lumMod val="50000"/>
                      </a:schemeClr>
                    </a:solidFill>
                    <a:latin typeface="+mn-lt"/>
                  </a:rPr>
                  <a:t>Short term leases</a:t>
                </a:r>
                <a:endParaRPr lang="en-AU" sz="1800">
                  <a:solidFill>
                    <a:schemeClr val="accent1">
                      <a:lumMod val="50000"/>
                    </a:schemeClr>
                  </a:solidFill>
                  <a:latin typeface="+mn-lt"/>
                </a:endParaRPr>
              </a:p>
            </p:txBody>
          </p:sp>
          <p:sp>
            <p:nvSpPr>
              <p:cNvPr id="128" name="TextBox 127">
                <a:extLst>
                  <a:ext uri="{FF2B5EF4-FFF2-40B4-BE49-F238E27FC236}">
                    <a16:creationId xmlns:a16="http://schemas.microsoft.com/office/drawing/2014/main" id="{20E06BC7-FD6D-DE08-1D5E-4F144B340263}"/>
                  </a:ext>
                </a:extLst>
              </p:cNvPr>
              <p:cNvSpPr txBox="1"/>
              <p:nvPr/>
            </p:nvSpPr>
            <p:spPr>
              <a:xfrm>
                <a:off x="8741854" y="3977392"/>
                <a:ext cx="1959423" cy="492442"/>
              </a:xfrm>
              <a:prstGeom prst="rect">
                <a:avLst/>
              </a:prstGeom>
              <a:noFill/>
            </p:spPr>
            <p:txBody>
              <a:bodyPr wrap="square" rtlCol="0">
                <a:spAutoFit/>
              </a:bodyPr>
              <a:lstStyle/>
              <a:p>
                <a:r>
                  <a:rPr lang="en-US" sz="1800">
                    <a:solidFill>
                      <a:schemeClr val="accent1">
                        <a:lumMod val="50000"/>
                      </a:schemeClr>
                    </a:solidFill>
                    <a:latin typeface="+mn-lt"/>
                  </a:rPr>
                  <a:t>Low value assets</a:t>
                </a:r>
                <a:endParaRPr lang="en-AU" sz="1800">
                  <a:solidFill>
                    <a:schemeClr val="accent1">
                      <a:lumMod val="50000"/>
                    </a:schemeClr>
                  </a:solidFill>
                  <a:latin typeface="+mn-lt"/>
                </a:endParaRPr>
              </a:p>
            </p:txBody>
          </p:sp>
          <p:sp>
            <p:nvSpPr>
              <p:cNvPr id="129" name="TextBox 128">
                <a:extLst>
                  <a:ext uri="{FF2B5EF4-FFF2-40B4-BE49-F238E27FC236}">
                    <a16:creationId xmlns:a16="http://schemas.microsoft.com/office/drawing/2014/main" id="{6290B771-B93D-E71A-D315-BFE4C855F787}"/>
                  </a:ext>
                </a:extLst>
              </p:cNvPr>
              <p:cNvSpPr txBox="1"/>
              <p:nvPr/>
            </p:nvSpPr>
            <p:spPr>
              <a:xfrm>
                <a:off x="8715478" y="4569420"/>
                <a:ext cx="2437485" cy="492442"/>
              </a:xfrm>
              <a:prstGeom prst="rect">
                <a:avLst/>
              </a:prstGeom>
              <a:noFill/>
            </p:spPr>
            <p:txBody>
              <a:bodyPr wrap="square" rtlCol="0">
                <a:spAutoFit/>
              </a:bodyPr>
              <a:lstStyle/>
              <a:p>
                <a:r>
                  <a:rPr lang="en-US" sz="1800">
                    <a:solidFill>
                      <a:schemeClr val="accent1">
                        <a:lumMod val="50000"/>
                      </a:schemeClr>
                    </a:solidFill>
                    <a:latin typeface="+mn-lt"/>
                  </a:rPr>
                  <a:t>Portfolio approach</a:t>
                </a:r>
                <a:endParaRPr lang="en-AU" sz="1800">
                  <a:solidFill>
                    <a:schemeClr val="accent1">
                      <a:lumMod val="50000"/>
                    </a:schemeClr>
                  </a:solidFill>
                  <a:latin typeface="+mn-lt"/>
                </a:endParaRPr>
              </a:p>
            </p:txBody>
          </p:sp>
          <p:sp>
            <p:nvSpPr>
              <p:cNvPr id="130" name="TextBox 129">
                <a:extLst>
                  <a:ext uri="{FF2B5EF4-FFF2-40B4-BE49-F238E27FC236}">
                    <a16:creationId xmlns:a16="http://schemas.microsoft.com/office/drawing/2014/main" id="{FD425B2A-68F0-0A12-556E-6B230CE258BE}"/>
                  </a:ext>
                </a:extLst>
              </p:cNvPr>
              <p:cNvSpPr txBox="1"/>
              <p:nvPr/>
            </p:nvSpPr>
            <p:spPr>
              <a:xfrm>
                <a:off x="8741854" y="5170766"/>
                <a:ext cx="2296937" cy="1231106"/>
              </a:xfrm>
              <a:prstGeom prst="rect">
                <a:avLst/>
              </a:prstGeom>
              <a:noFill/>
            </p:spPr>
            <p:txBody>
              <a:bodyPr wrap="square" rtlCol="0">
                <a:spAutoFit/>
              </a:bodyPr>
              <a:lstStyle/>
              <a:p>
                <a:r>
                  <a:rPr lang="en-US" sz="1800">
                    <a:solidFill>
                      <a:schemeClr val="accent1">
                        <a:lumMod val="50000"/>
                      </a:schemeClr>
                    </a:solidFill>
                    <a:latin typeface="+mn-lt"/>
                  </a:rPr>
                  <a:t>Not separating lease and non-lease components</a:t>
                </a:r>
                <a:endParaRPr lang="en-AU" sz="1800">
                  <a:solidFill>
                    <a:schemeClr val="accent1">
                      <a:lumMod val="50000"/>
                    </a:schemeClr>
                  </a:solidFill>
                  <a:latin typeface="+mn-lt"/>
                </a:endParaRPr>
              </a:p>
            </p:txBody>
          </p:sp>
        </p:grpSp>
      </p:grpSp>
      <p:sp>
        <p:nvSpPr>
          <p:cNvPr id="4" name="Title 3">
            <a:extLst>
              <a:ext uri="{FF2B5EF4-FFF2-40B4-BE49-F238E27FC236}">
                <a16:creationId xmlns:a16="http://schemas.microsoft.com/office/drawing/2014/main" id="{47D7D759-DD97-1BCD-02A3-6CF2BEC5ADB5}"/>
              </a:ext>
            </a:extLst>
          </p:cNvPr>
          <p:cNvSpPr>
            <a:spLocks noGrp="1"/>
          </p:cNvSpPr>
          <p:nvPr>
            <p:ph type="title"/>
          </p:nvPr>
        </p:nvSpPr>
        <p:spPr>
          <a:xfrm>
            <a:off x="495315" y="391498"/>
            <a:ext cx="7919711" cy="860977"/>
          </a:xfrm>
        </p:spPr>
        <p:txBody>
          <a:bodyPr>
            <a:noAutofit/>
          </a:bodyPr>
          <a:lstStyle/>
          <a:p>
            <a:r>
              <a:rPr lang="en-US" sz="3600" b="1">
                <a:solidFill>
                  <a:srgbClr val="0070C0"/>
                </a:solidFill>
                <a:latin typeface="+mn-lt"/>
              </a:rPr>
              <a:t>Transition relief and practical expedients in IFRS 16</a:t>
            </a:r>
            <a:endParaRPr lang="en-AU" sz="3600" b="1">
              <a:solidFill>
                <a:srgbClr val="0070C0"/>
              </a:solidFill>
              <a:latin typeface="+mn-lt"/>
            </a:endParaRPr>
          </a:p>
        </p:txBody>
      </p:sp>
      <p:cxnSp>
        <p:nvCxnSpPr>
          <p:cNvPr id="5" name="Straight Connector 4">
            <a:extLst>
              <a:ext uri="{FF2B5EF4-FFF2-40B4-BE49-F238E27FC236}">
                <a16:creationId xmlns:a16="http://schemas.microsoft.com/office/drawing/2014/main" id="{8DA9ABCF-59A5-65BD-A0AA-86EDF15C4817}"/>
              </a:ext>
            </a:extLst>
          </p:cNvPr>
          <p:cNvCxnSpPr>
            <a:cxnSpLocks/>
          </p:cNvCxnSpPr>
          <p:nvPr/>
        </p:nvCxnSpPr>
        <p:spPr>
          <a:xfrm>
            <a:off x="532273" y="1388402"/>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20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5">
            <a:extLst>
              <a:ext uri="{FF2B5EF4-FFF2-40B4-BE49-F238E27FC236}">
                <a16:creationId xmlns:a16="http://schemas.microsoft.com/office/drawing/2014/main" id="{4682FE76-3C72-CF00-F070-CDD49C731CC1}"/>
              </a:ext>
            </a:extLst>
          </p:cNvPr>
          <p:cNvSpPr txBox="1">
            <a:spLocks/>
          </p:cNvSpPr>
          <p:nvPr/>
        </p:nvSpPr>
        <p:spPr>
          <a:xfrm>
            <a:off x="4300279" y="2145978"/>
            <a:ext cx="4106468" cy="5858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lang="en-US" sz="1800" b="1">
                <a:solidFill>
                  <a:schemeClr val="accent1">
                    <a:lumMod val="50000"/>
                  </a:schemeClr>
                </a:solidFill>
              </a:rPr>
              <a:t>Stage 1 – Review of Financial Statement Disclosures</a:t>
            </a:r>
            <a:endParaRPr lang="en-AU" sz="1800" b="1">
              <a:solidFill>
                <a:schemeClr val="accent1">
                  <a:lumMod val="50000"/>
                </a:schemeClr>
              </a:solidFill>
            </a:endParaRPr>
          </a:p>
        </p:txBody>
      </p:sp>
      <p:sp>
        <p:nvSpPr>
          <p:cNvPr id="3" name="Content Placeholder 6">
            <a:extLst>
              <a:ext uri="{FF2B5EF4-FFF2-40B4-BE49-F238E27FC236}">
                <a16:creationId xmlns:a16="http://schemas.microsoft.com/office/drawing/2014/main" id="{DEA8B011-D797-DE29-5EFE-5DCF4A84F7E6}"/>
              </a:ext>
            </a:extLst>
          </p:cNvPr>
          <p:cNvSpPr txBox="1">
            <a:spLocks/>
          </p:cNvSpPr>
          <p:nvPr/>
        </p:nvSpPr>
        <p:spPr>
          <a:xfrm>
            <a:off x="4336791" y="2776204"/>
            <a:ext cx="4106468" cy="63016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1800">
                <a:solidFill>
                  <a:schemeClr val="accent1">
                    <a:lumMod val="50000"/>
                  </a:schemeClr>
                </a:solidFill>
              </a:rPr>
              <a:t>50 ASX listed entities </a:t>
            </a:r>
          </a:p>
          <a:p>
            <a:pPr fontAlgn="auto">
              <a:spcAft>
                <a:spcPts val="0"/>
              </a:spcAft>
            </a:pPr>
            <a:r>
              <a:rPr lang="en-US" sz="1800">
                <a:solidFill>
                  <a:schemeClr val="accent1">
                    <a:lumMod val="50000"/>
                  </a:schemeClr>
                </a:solidFill>
              </a:rPr>
              <a:t>35 Bursa Malaysia listed entities  </a:t>
            </a:r>
          </a:p>
        </p:txBody>
      </p:sp>
      <p:sp>
        <p:nvSpPr>
          <p:cNvPr id="4" name="Text Placeholder 7">
            <a:extLst>
              <a:ext uri="{FF2B5EF4-FFF2-40B4-BE49-F238E27FC236}">
                <a16:creationId xmlns:a16="http://schemas.microsoft.com/office/drawing/2014/main" id="{D3767561-4949-83AF-B81C-88683D607A22}"/>
              </a:ext>
            </a:extLst>
          </p:cNvPr>
          <p:cNvSpPr txBox="1">
            <a:spLocks/>
          </p:cNvSpPr>
          <p:nvPr/>
        </p:nvSpPr>
        <p:spPr>
          <a:xfrm>
            <a:off x="4350480" y="3551704"/>
            <a:ext cx="4106700" cy="29478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lang="en-US" sz="1800" b="1">
                <a:solidFill>
                  <a:schemeClr val="accent1">
                    <a:lumMod val="50000"/>
                  </a:schemeClr>
                </a:solidFill>
              </a:rPr>
              <a:t>Stage 2 – Interviews</a:t>
            </a:r>
            <a:endParaRPr lang="en-AU" sz="1800" b="1">
              <a:solidFill>
                <a:schemeClr val="accent1">
                  <a:lumMod val="50000"/>
                </a:schemeClr>
              </a:solidFill>
            </a:endParaRPr>
          </a:p>
        </p:txBody>
      </p:sp>
      <p:graphicFrame>
        <p:nvGraphicFramePr>
          <p:cNvPr id="5" name="Table 11">
            <a:extLst>
              <a:ext uri="{FF2B5EF4-FFF2-40B4-BE49-F238E27FC236}">
                <a16:creationId xmlns:a16="http://schemas.microsoft.com/office/drawing/2014/main" id="{5BB08CB2-176C-F1ED-CB4B-7E4210DF5A6C}"/>
              </a:ext>
            </a:extLst>
          </p:cNvPr>
          <p:cNvGraphicFramePr>
            <a:graphicFrameLocks/>
          </p:cNvGraphicFramePr>
          <p:nvPr>
            <p:extLst>
              <p:ext uri="{D42A27DB-BD31-4B8C-83A1-F6EECF244321}">
                <p14:modId xmlns:p14="http://schemas.microsoft.com/office/powerpoint/2010/main" val="1967475353"/>
              </p:ext>
            </p:extLst>
          </p:nvPr>
        </p:nvGraphicFramePr>
        <p:xfrm>
          <a:off x="4350715" y="3993685"/>
          <a:ext cx="4164635" cy="1371600"/>
        </p:xfrm>
        <a:graphic>
          <a:graphicData uri="http://schemas.openxmlformats.org/drawingml/2006/table">
            <a:tbl>
              <a:tblPr firstRow="1" bandRow="1">
                <a:tableStyleId>{B301B821-A1FF-4177-AEE7-76D212191A09}</a:tableStyleId>
              </a:tblPr>
              <a:tblGrid>
                <a:gridCol w="1944139">
                  <a:extLst>
                    <a:ext uri="{9D8B030D-6E8A-4147-A177-3AD203B41FA5}">
                      <a16:colId xmlns:a16="http://schemas.microsoft.com/office/drawing/2014/main" val="686002617"/>
                    </a:ext>
                  </a:extLst>
                </a:gridCol>
                <a:gridCol w="1190713">
                  <a:extLst>
                    <a:ext uri="{9D8B030D-6E8A-4147-A177-3AD203B41FA5}">
                      <a16:colId xmlns:a16="http://schemas.microsoft.com/office/drawing/2014/main" val="386497569"/>
                    </a:ext>
                  </a:extLst>
                </a:gridCol>
                <a:gridCol w="1029783">
                  <a:extLst>
                    <a:ext uri="{9D8B030D-6E8A-4147-A177-3AD203B41FA5}">
                      <a16:colId xmlns:a16="http://schemas.microsoft.com/office/drawing/2014/main" val="2442295818"/>
                    </a:ext>
                  </a:extLst>
                </a:gridCol>
              </a:tblGrid>
              <a:tr h="278130">
                <a:tc>
                  <a:txBody>
                    <a:bodyPr/>
                    <a:lstStyle/>
                    <a:p>
                      <a:endParaRPr lang="en-AU" sz="1800"/>
                    </a:p>
                  </a:txBody>
                  <a:tcPr marL="68580" marR="68580" marT="34290" marB="34290"/>
                </a:tc>
                <a:tc>
                  <a:txBody>
                    <a:bodyPr/>
                    <a:lstStyle/>
                    <a:p>
                      <a:pPr algn="ctr"/>
                      <a:r>
                        <a:rPr lang="en-US" sz="1800"/>
                        <a:t>Australia</a:t>
                      </a:r>
                      <a:endParaRPr lang="en-AU" sz="1800"/>
                    </a:p>
                  </a:txBody>
                  <a:tcPr marL="68580" marR="68580" marT="34290" marB="34290"/>
                </a:tc>
                <a:tc>
                  <a:txBody>
                    <a:bodyPr/>
                    <a:lstStyle/>
                    <a:p>
                      <a:pPr algn="ctr"/>
                      <a:r>
                        <a:rPr lang="en-US" sz="1800"/>
                        <a:t>Malaysia</a:t>
                      </a:r>
                      <a:endParaRPr lang="en-AU" sz="1800"/>
                    </a:p>
                  </a:txBody>
                  <a:tcPr marL="68580" marR="68580" marT="34290" marB="34290"/>
                </a:tc>
                <a:extLst>
                  <a:ext uri="{0D108BD9-81ED-4DB2-BD59-A6C34878D82A}">
                    <a16:rowId xmlns:a16="http://schemas.microsoft.com/office/drawing/2014/main" val="1763734558"/>
                  </a:ext>
                </a:extLst>
              </a:tr>
              <a:tr h="278130">
                <a:tc>
                  <a:txBody>
                    <a:bodyPr/>
                    <a:lstStyle/>
                    <a:p>
                      <a:r>
                        <a:rPr lang="en-US" sz="1800"/>
                        <a:t>Preparers (Lessees)</a:t>
                      </a:r>
                      <a:endParaRPr lang="en-AU" sz="1800"/>
                    </a:p>
                  </a:txBody>
                  <a:tcPr marL="68580" marR="68580" marT="34290" marB="34290"/>
                </a:tc>
                <a:tc>
                  <a:txBody>
                    <a:bodyPr/>
                    <a:lstStyle/>
                    <a:p>
                      <a:pPr algn="ctr"/>
                      <a:r>
                        <a:rPr lang="en-US" sz="1800"/>
                        <a:t>15</a:t>
                      </a:r>
                      <a:endParaRPr lang="en-AU" sz="1800"/>
                    </a:p>
                  </a:txBody>
                  <a:tcPr marL="68580" marR="68580" marT="34290" marB="34290"/>
                </a:tc>
                <a:tc>
                  <a:txBody>
                    <a:bodyPr/>
                    <a:lstStyle/>
                    <a:p>
                      <a:pPr algn="ctr"/>
                      <a:r>
                        <a:rPr lang="en-US" sz="1800"/>
                        <a:t>17</a:t>
                      </a:r>
                      <a:endParaRPr lang="en-AU" sz="1800"/>
                    </a:p>
                  </a:txBody>
                  <a:tcPr marL="68580" marR="68580" marT="34290" marB="34290"/>
                </a:tc>
                <a:extLst>
                  <a:ext uri="{0D108BD9-81ED-4DB2-BD59-A6C34878D82A}">
                    <a16:rowId xmlns:a16="http://schemas.microsoft.com/office/drawing/2014/main" val="3265737698"/>
                  </a:ext>
                </a:extLst>
              </a:tr>
              <a:tr h="278130">
                <a:tc>
                  <a:txBody>
                    <a:bodyPr/>
                    <a:lstStyle/>
                    <a:p>
                      <a:r>
                        <a:rPr lang="en-US" sz="1800"/>
                        <a:t>Users</a:t>
                      </a:r>
                      <a:endParaRPr lang="en-AU" sz="1800"/>
                    </a:p>
                  </a:txBody>
                  <a:tcPr marL="68580" marR="68580" marT="34290" marB="34290"/>
                </a:tc>
                <a:tc>
                  <a:txBody>
                    <a:bodyPr/>
                    <a:lstStyle/>
                    <a:p>
                      <a:pPr algn="ctr"/>
                      <a:r>
                        <a:rPr lang="en-US" sz="1800"/>
                        <a:t>5</a:t>
                      </a:r>
                      <a:endParaRPr lang="en-AU" sz="1800"/>
                    </a:p>
                  </a:txBody>
                  <a:tcPr marL="68580" marR="68580" marT="34290" marB="34290"/>
                </a:tc>
                <a:tc>
                  <a:txBody>
                    <a:bodyPr/>
                    <a:lstStyle/>
                    <a:p>
                      <a:pPr algn="ctr"/>
                      <a:r>
                        <a:rPr lang="en-US" sz="1800"/>
                        <a:t>7</a:t>
                      </a:r>
                      <a:endParaRPr lang="en-AU" sz="1800"/>
                    </a:p>
                  </a:txBody>
                  <a:tcPr marL="68580" marR="68580" marT="34290" marB="34290"/>
                </a:tc>
                <a:extLst>
                  <a:ext uri="{0D108BD9-81ED-4DB2-BD59-A6C34878D82A}">
                    <a16:rowId xmlns:a16="http://schemas.microsoft.com/office/drawing/2014/main" val="669477387"/>
                  </a:ext>
                </a:extLst>
              </a:tr>
              <a:tr h="278130">
                <a:tc>
                  <a:txBody>
                    <a:bodyPr/>
                    <a:lstStyle/>
                    <a:p>
                      <a:r>
                        <a:rPr lang="en-US" sz="1800"/>
                        <a:t>Auditors </a:t>
                      </a:r>
                      <a:endParaRPr lang="en-AU" sz="1800"/>
                    </a:p>
                  </a:txBody>
                  <a:tcPr marL="68580" marR="68580" marT="34290" marB="34290"/>
                </a:tc>
                <a:tc>
                  <a:txBody>
                    <a:bodyPr/>
                    <a:lstStyle/>
                    <a:p>
                      <a:pPr algn="ctr"/>
                      <a:r>
                        <a:rPr lang="en-US" sz="1800"/>
                        <a:t>6</a:t>
                      </a:r>
                      <a:endParaRPr lang="en-AU" sz="1800"/>
                    </a:p>
                  </a:txBody>
                  <a:tcPr marL="68580" marR="68580" marT="34290" marB="34290"/>
                </a:tc>
                <a:tc>
                  <a:txBody>
                    <a:bodyPr/>
                    <a:lstStyle/>
                    <a:p>
                      <a:pPr algn="ctr"/>
                      <a:r>
                        <a:rPr lang="en-US" sz="1800"/>
                        <a:t>7</a:t>
                      </a:r>
                      <a:endParaRPr lang="en-AU" sz="1800"/>
                    </a:p>
                  </a:txBody>
                  <a:tcPr marL="68580" marR="68580" marT="34290" marB="34290"/>
                </a:tc>
                <a:extLst>
                  <a:ext uri="{0D108BD9-81ED-4DB2-BD59-A6C34878D82A}">
                    <a16:rowId xmlns:a16="http://schemas.microsoft.com/office/drawing/2014/main" val="2779990518"/>
                  </a:ext>
                </a:extLst>
              </a:tr>
            </a:tbl>
          </a:graphicData>
        </a:graphic>
      </p:graphicFrame>
      <p:sp>
        <p:nvSpPr>
          <p:cNvPr id="7" name="Slide Number Placeholder 2">
            <a:extLst>
              <a:ext uri="{FF2B5EF4-FFF2-40B4-BE49-F238E27FC236}">
                <a16:creationId xmlns:a16="http://schemas.microsoft.com/office/drawing/2014/main" id="{BA753AEF-8247-2B30-D5FF-C01AD84E42FC}"/>
              </a:ext>
            </a:extLst>
          </p:cNvPr>
          <p:cNvSpPr txBox="1">
            <a:spLocks/>
          </p:cNvSpPr>
          <p:nvPr/>
        </p:nvSpPr>
        <p:spPr>
          <a:xfrm>
            <a:off x="6457950" y="6356351"/>
            <a:ext cx="2057400" cy="365125"/>
          </a:xfrm>
          <a:prstGeom prst="rect">
            <a:avLst/>
          </a:prstGeom>
        </p:spPr>
        <p:txBody>
          <a:bodyPr/>
          <a:lstStyle>
            <a:defPPr>
              <a:defRPr lang="ja-JP"/>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MS Gothic" panose="020B0609070205080204" pitchFamily="49" charset="-128"/>
                <a:ea typeface="MS Gothic" panose="020B0609070205080204" pitchFamily="49" charset="-128"/>
                <a:cs typeface="+mn-cs"/>
              </a:defRPr>
            </a:lvl9pPr>
          </a:lstStyle>
          <a:p>
            <a:pPr algn="r" defTabSz="514350" fontAlgn="auto">
              <a:spcBef>
                <a:spcPts val="0"/>
              </a:spcBef>
              <a:spcAft>
                <a:spcPts val="0"/>
              </a:spcAft>
            </a:pPr>
            <a:fld id="{8699F50C-BE38-4BD0-BA84-9B090E1F2B9B}" type="slidenum">
              <a:rPr lang="en-US" smtClean="0">
                <a:solidFill>
                  <a:srgbClr val="A5A5A5"/>
                </a:solidFill>
                <a:latin typeface="Calibri" panose="020F0502020204030204"/>
                <a:ea typeface="+mn-ea"/>
              </a:rPr>
              <a:pPr algn="r" defTabSz="514350" fontAlgn="auto">
                <a:spcBef>
                  <a:spcPts val="0"/>
                </a:spcBef>
                <a:spcAft>
                  <a:spcPts val="0"/>
                </a:spcAft>
              </a:pPr>
              <a:t>5</a:t>
            </a:fld>
            <a:endParaRPr lang="en-US">
              <a:solidFill>
                <a:srgbClr val="A5A5A5"/>
              </a:solidFill>
              <a:latin typeface="Calibri" panose="020F0502020204030204"/>
              <a:ea typeface="+mn-ea"/>
            </a:endParaRPr>
          </a:p>
        </p:txBody>
      </p:sp>
      <p:sp>
        <p:nvSpPr>
          <p:cNvPr id="8" name="Title 3">
            <a:extLst>
              <a:ext uri="{FF2B5EF4-FFF2-40B4-BE49-F238E27FC236}">
                <a16:creationId xmlns:a16="http://schemas.microsoft.com/office/drawing/2014/main" id="{303B24B3-6725-68C3-31B9-20F1F6596735}"/>
              </a:ext>
            </a:extLst>
          </p:cNvPr>
          <p:cNvSpPr txBox="1">
            <a:spLocks/>
          </p:cNvSpPr>
          <p:nvPr/>
        </p:nvSpPr>
        <p:spPr>
          <a:xfrm>
            <a:off x="453815" y="550598"/>
            <a:ext cx="7405082" cy="114796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US" sz="3600" b="1">
                <a:solidFill>
                  <a:srgbClr val="0070C0"/>
                </a:solidFill>
                <a:latin typeface="+mn-lt"/>
              </a:rPr>
              <a:t>Methodology - A two-stage approach </a:t>
            </a:r>
          </a:p>
        </p:txBody>
      </p:sp>
      <p:grpSp>
        <p:nvGrpSpPr>
          <p:cNvPr id="6" name="Group 5">
            <a:extLst>
              <a:ext uri="{FF2B5EF4-FFF2-40B4-BE49-F238E27FC236}">
                <a16:creationId xmlns:a16="http://schemas.microsoft.com/office/drawing/2014/main" id="{7C6B2A64-1153-9FDB-A10E-8DCD4DB78494}"/>
              </a:ext>
            </a:extLst>
          </p:cNvPr>
          <p:cNvGrpSpPr/>
          <p:nvPr/>
        </p:nvGrpSpPr>
        <p:grpSpPr>
          <a:xfrm>
            <a:off x="453815" y="2546254"/>
            <a:ext cx="3516336" cy="2816746"/>
            <a:chOff x="428282" y="2335242"/>
            <a:chExt cx="3516336" cy="2816746"/>
          </a:xfrm>
        </p:grpSpPr>
        <p:sp>
          <p:nvSpPr>
            <p:cNvPr id="9" name="Rectangle: Rounded Corners 8">
              <a:extLst>
                <a:ext uri="{FF2B5EF4-FFF2-40B4-BE49-F238E27FC236}">
                  <a16:creationId xmlns:a16="http://schemas.microsoft.com/office/drawing/2014/main" id="{26C4BD98-0D25-75DF-801D-0E80F1FFD583}"/>
                </a:ext>
              </a:extLst>
            </p:cNvPr>
            <p:cNvSpPr/>
            <p:nvPr/>
          </p:nvSpPr>
          <p:spPr>
            <a:xfrm>
              <a:off x="816221" y="2335242"/>
              <a:ext cx="3128397" cy="870103"/>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fontAlgn="auto">
                <a:lnSpc>
                  <a:spcPct val="70000"/>
                </a:lnSpc>
                <a:spcBef>
                  <a:spcPts val="1000"/>
                </a:spcBef>
                <a:spcAft>
                  <a:spcPts val="0"/>
                </a:spcAft>
              </a:pPr>
              <a:r>
                <a:rPr lang="en-US" sz="1800">
                  <a:solidFill>
                    <a:schemeClr val="accent1">
                      <a:lumMod val="50000"/>
                    </a:schemeClr>
                  </a:solidFill>
                </a:rPr>
                <a:t>the extent to which the transition relief and practical expedients have been applied</a:t>
              </a:r>
              <a:endParaRPr lang="en-AU" sz="1800">
                <a:solidFill>
                  <a:schemeClr val="accent1">
                    <a:lumMod val="50000"/>
                  </a:schemeClr>
                </a:solidFill>
              </a:endParaRPr>
            </a:p>
          </p:txBody>
        </p:sp>
        <p:sp>
          <p:nvSpPr>
            <p:cNvPr id="10" name="Rectangle: Rounded Corners 9">
              <a:extLst>
                <a:ext uri="{FF2B5EF4-FFF2-40B4-BE49-F238E27FC236}">
                  <a16:creationId xmlns:a16="http://schemas.microsoft.com/office/drawing/2014/main" id="{215E4E54-1F7A-8252-9FD5-9CF248A25509}"/>
                </a:ext>
              </a:extLst>
            </p:cNvPr>
            <p:cNvSpPr/>
            <p:nvPr/>
          </p:nvSpPr>
          <p:spPr>
            <a:xfrm>
              <a:off x="816221" y="3317690"/>
              <a:ext cx="3113786" cy="860977"/>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fontAlgn="auto">
                <a:lnSpc>
                  <a:spcPct val="70000"/>
                </a:lnSpc>
                <a:spcBef>
                  <a:spcPts val="1000"/>
                </a:spcBef>
                <a:spcAft>
                  <a:spcPts val="0"/>
                </a:spcAft>
              </a:pPr>
              <a:r>
                <a:rPr lang="en-US" sz="1800">
                  <a:solidFill>
                    <a:schemeClr val="accent1">
                      <a:lumMod val="50000"/>
                    </a:schemeClr>
                  </a:solidFill>
                </a:rPr>
                <a:t>reasons for lessees choosing to/not to apply </a:t>
              </a:r>
              <a:endParaRPr lang="en-AU" sz="1800">
                <a:solidFill>
                  <a:schemeClr val="accent1">
                    <a:lumMod val="50000"/>
                  </a:schemeClr>
                </a:solidFill>
              </a:endParaRPr>
            </a:p>
          </p:txBody>
        </p:sp>
        <p:sp>
          <p:nvSpPr>
            <p:cNvPr id="11" name="Rectangle: Rounded Corners 10">
              <a:extLst>
                <a:ext uri="{FF2B5EF4-FFF2-40B4-BE49-F238E27FC236}">
                  <a16:creationId xmlns:a16="http://schemas.microsoft.com/office/drawing/2014/main" id="{84E7C500-D636-E94C-4A65-8616A634CA6A}"/>
                </a:ext>
              </a:extLst>
            </p:cNvPr>
            <p:cNvSpPr/>
            <p:nvPr/>
          </p:nvSpPr>
          <p:spPr>
            <a:xfrm>
              <a:off x="816222" y="4291012"/>
              <a:ext cx="3128396" cy="860976"/>
            </a:xfrm>
            <a:prstGeom prst="roundRect">
              <a:avLst/>
            </a:prstGeom>
            <a:solidFill>
              <a:schemeClr val="bg2"/>
            </a:solidFill>
          </p:spPr>
          <p:style>
            <a:lnRef idx="1">
              <a:schemeClr val="accent3"/>
            </a:lnRef>
            <a:fillRef idx="2">
              <a:schemeClr val="accent3"/>
            </a:fillRef>
            <a:effectRef idx="1">
              <a:schemeClr val="accent3"/>
            </a:effectRef>
            <a:fontRef idx="minor">
              <a:schemeClr val="dk1"/>
            </a:fontRef>
          </p:style>
          <p:txBody>
            <a:bodyPr rtlCol="0" anchor="ctr"/>
            <a:lstStyle/>
            <a:p>
              <a:pPr algn="ctr" fontAlgn="auto">
                <a:lnSpc>
                  <a:spcPct val="70000"/>
                </a:lnSpc>
                <a:spcBef>
                  <a:spcPts val="1000"/>
                </a:spcBef>
                <a:spcAft>
                  <a:spcPts val="0"/>
                </a:spcAft>
              </a:pPr>
              <a:r>
                <a:rPr lang="en-US" sz="1800">
                  <a:solidFill>
                    <a:schemeClr val="accent1">
                      <a:lumMod val="50000"/>
                    </a:schemeClr>
                  </a:solidFill>
                </a:rPr>
                <a:t>perceived usefulness of the transition relief and practical expedients</a:t>
              </a:r>
              <a:endParaRPr lang="en-AU" sz="1800">
                <a:solidFill>
                  <a:schemeClr val="accent1">
                    <a:lumMod val="50000"/>
                  </a:schemeClr>
                </a:solidFill>
              </a:endParaRPr>
            </a:p>
          </p:txBody>
        </p:sp>
        <p:sp>
          <p:nvSpPr>
            <p:cNvPr id="12" name="Rectangle 11">
              <a:extLst>
                <a:ext uri="{FF2B5EF4-FFF2-40B4-BE49-F238E27FC236}">
                  <a16:creationId xmlns:a16="http://schemas.microsoft.com/office/drawing/2014/main" id="{F10BD2FF-64D6-7F30-01AC-AA1E5EE24615}"/>
                </a:ext>
              </a:extLst>
            </p:cNvPr>
            <p:cNvSpPr/>
            <p:nvPr/>
          </p:nvSpPr>
          <p:spPr>
            <a:xfrm>
              <a:off x="428282" y="2561944"/>
              <a:ext cx="372539" cy="346249"/>
            </a:xfrm>
            <a:prstGeom prst="rect">
              <a:avLst/>
            </a:prstGeom>
            <a:noFill/>
          </p:spPr>
          <p:txBody>
            <a:bodyPr wrap="square" lIns="68580" tIns="34290" rIns="68580" bIns="34290">
              <a:spAutoFit/>
            </a:bodyPr>
            <a:lstStyle/>
            <a:p>
              <a:pPr algn="ctr"/>
              <a:r>
                <a:rPr lang="en-US" sz="1800" b="1" i="1">
                  <a:ln w="12700">
                    <a:solidFill>
                      <a:schemeClr val="accent3">
                        <a:lumMod val="50000"/>
                      </a:schemeClr>
                    </a:solidFill>
                    <a:prstDash val="solid"/>
                  </a:ln>
                  <a:solidFill>
                    <a:schemeClr val="accent1">
                      <a:lumMod val="50000"/>
                    </a:schemeClr>
                  </a:solidFill>
                  <a:effectLst>
                    <a:innerShdw blurRad="177800">
                      <a:schemeClr val="accent3">
                        <a:lumMod val="50000"/>
                      </a:schemeClr>
                    </a:innerShdw>
                  </a:effectLst>
                  <a:latin typeface="+mn-lt"/>
                </a:rPr>
                <a:t>01</a:t>
              </a:r>
            </a:p>
          </p:txBody>
        </p:sp>
        <p:sp>
          <p:nvSpPr>
            <p:cNvPr id="13" name="Rectangle 12">
              <a:extLst>
                <a:ext uri="{FF2B5EF4-FFF2-40B4-BE49-F238E27FC236}">
                  <a16:creationId xmlns:a16="http://schemas.microsoft.com/office/drawing/2014/main" id="{348F6565-8AAB-3500-E476-5CE52EC96C6D}"/>
                </a:ext>
              </a:extLst>
            </p:cNvPr>
            <p:cNvSpPr/>
            <p:nvPr/>
          </p:nvSpPr>
          <p:spPr>
            <a:xfrm>
              <a:off x="428282" y="3575055"/>
              <a:ext cx="372539" cy="346249"/>
            </a:xfrm>
            <a:prstGeom prst="rect">
              <a:avLst/>
            </a:prstGeom>
            <a:noFill/>
          </p:spPr>
          <p:txBody>
            <a:bodyPr wrap="none" lIns="68580" tIns="34290" rIns="68580" bIns="34290">
              <a:spAutoFit/>
            </a:bodyPr>
            <a:lstStyle/>
            <a:p>
              <a:pPr algn="ctr"/>
              <a:r>
                <a:rPr lang="en-US" sz="1800" b="1" i="1">
                  <a:ln w="12700">
                    <a:solidFill>
                      <a:schemeClr val="accent3">
                        <a:lumMod val="50000"/>
                      </a:schemeClr>
                    </a:solidFill>
                    <a:prstDash val="solid"/>
                  </a:ln>
                  <a:solidFill>
                    <a:schemeClr val="accent1">
                      <a:lumMod val="50000"/>
                    </a:schemeClr>
                  </a:solidFill>
                  <a:effectLst>
                    <a:innerShdw blurRad="177800">
                      <a:schemeClr val="accent3">
                        <a:lumMod val="50000"/>
                      </a:schemeClr>
                    </a:innerShdw>
                  </a:effectLst>
                  <a:latin typeface="+mn-lt"/>
                </a:rPr>
                <a:t>02</a:t>
              </a:r>
            </a:p>
          </p:txBody>
        </p:sp>
        <p:sp>
          <p:nvSpPr>
            <p:cNvPr id="14" name="Rectangle 13">
              <a:extLst>
                <a:ext uri="{FF2B5EF4-FFF2-40B4-BE49-F238E27FC236}">
                  <a16:creationId xmlns:a16="http://schemas.microsoft.com/office/drawing/2014/main" id="{F078588B-BD21-CAC4-1DF1-EC1D5AE9FF71}"/>
                </a:ext>
              </a:extLst>
            </p:cNvPr>
            <p:cNvSpPr/>
            <p:nvPr/>
          </p:nvSpPr>
          <p:spPr>
            <a:xfrm>
              <a:off x="443682" y="4506360"/>
              <a:ext cx="372539" cy="346249"/>
            </a:xfrm>
            <a:prstGeom prst="rect">
              <a:avLst/>
            </a:prstGeom>
            <a:noFill/>
          </p:spPr>
          <p:txBody>
            <a:bodyPr wrap="none" lIns="68580" tIns="34290" rIns="68580" bIns="34290">
              <a:spAutoFit/>
            </a:bodyPr>
            <a:lstStyle/>
            <a:p>
              <a:pPr algn="ctr"/>
              <a:r>
                <a:rPr lang="en-US" sz="1800" b="1" i="1">
                  <a:ln w="12700">
                    <a:solidFill>
                      <a:schemeClr val="accent3">
                        <a:lumMod val="50000"/>
                      </a:schemeClr>
                    </a:solidFill>
                    <a:prstDash val="solid"/>
                  </a:ln>
                  <a:solidFill>
                    <a:schemeClr val="accent1">
                      <a:lumMod val="50000"/>
                    </a:schemeClr>
                  </a:solidFill>
                  <a:effectLst>
                    <a:innerShdw blurRad="177800">
                      <a:schemeClr val="accent3">
                        <a:lumMod val="50000"/>
                      </a:schemeClr>
                    </a:innerShdw>
                  </a:effectLst>
                  <a:latin typeface="+mn-lt"/>
                </a:rPr>
                <a:t>03</a:t>
              </a:r>
            </a:p>
          </p:txBody>
        </p:sp>
      </p:grpSp>
      <p:sp>
        <p:nvSpPr>
          <p:cNvPr id="18" name="Footer Placeholder 1">
            <a:extLst>
              <a:ext uri="{FF2B5EF4-FFF2-40B4-BE49-F238E27FC236}">
                <a16:creationId xmlns:a16="http://schemas.microsoft.com/office/drawing/2014/main" id="{3B893182-0650-7B6F-B06D-153C11F57125}"/>
              </a:ext>
            </a:extLst>
          </p:cNvPr>
          <p:cNvSpPr>
            <a:spLocks noGrp="1"/>
          </p:cNvSpPr>
          <p:nvPr>
            <p:ph type="ftr" sz="quarter" idx="11"/>
          </p:nvPr>
        </p:nvSpPr>
        <p:spPr>
          <a:xfrm>
            <a:off x="3028950" y="6378232"/>
            <a:ext cx="3086100" cy="365125"/>
          </a:xfrm>
        </p:spPr>
        <p:txBody>
          <a:bodyPr/>
          <a:lstStyle/>
          <a:p>
            <a:pPr defTabSz="514350" fontAlgn="auto">
              <a:spcBef>
                <a:spcPts val="0"/>
              </a:spcBef>
              <a:spcAft>
                <a:spcPts val="0"/>
              </a:spcAft>
            </a:pPr>
            <a:r>
              <a:rPr lang="en-AU" sz="1050">
                <a:solidFill>
                  <a:srgbClr val="A5A5A5"/>
                </a:solidFill>
                <a:latin typeface="Calibri" panose="020F0502020204030204"/>
                <a:ea typeface="+mn-ea"/>
              </a:rPr>
              <a:t>Australian Accounting Standards Board </a:t>
            </a:r>
          </a:p>
          <a:p>
            <a:pPr defTabSz="514350" fontAlgn="auto">
              <a:spcBef>
                <a:spcPts val="0"/>
              </a:spcBef>
              <a:spcAft>
                <a:spcPts val="0"/>
              </a:spcAft>
            </a:pPr>
            <a:r>
              <a:rPr lang="en-AU" sz="1050">
                <a:solidFill>
                  <a:srgbClr val="A5A5A5"/>
                </a:solidFill>
                <a:latin typeface="Calibri" panose="020F0502020204030204"/>
                <a:ea typeface="+mn-ea"/>
              </a:rPr>
              <a:t>Malaysian Accounting Standards Board </a:t>
            </a:r>
          </a:p>
          <a:p>
            <a:pPr defTabSz="514350" fontAlgn="auto">
              <a:spcBef>
                <a:spcPts val="0"/>
              </a:spcBef>
              <a:spcAft>
                <a:spcPts val="0"/>
              </a:spcAft>
            </a:pPr>
            <a:r>
              <a:rPr lang="en-AU" sz="1050">
                <a:solidFill>
                  <a:srgbClr val="A5A5A5"/>
                </a:solidFill>
                <a:latin typeface="Calibri" panose="020F0502020204030204"/>
                <a:ea typeface="+mn-ea"/>
              </a:rPr>
              <a:t>2022</a:t>
            </a:r>
            <a:endParaRPr lang="en-US" sz="1050">
              <a:solidFill>
                <a:srgbClr val="A5A5A5"/>
              </a:solidFill>
              <a:latin typeface="Calibri" panose="020F0502020204030204"/>
              <a:ea typeface="+mn-ea"/>
            </a:endParaRPr>
          </a:p>
        </p:txBody>
      </p:sp>
      <p:cxnSp>
        <p:nvCxnSpPr>
          <p:cNvPr id="19" name="Straight Connector 18">
            <a:extLst>
              <a:ext uri="{FF2B5EF4-FFF2-40B4-BE49-F238E27FC236}">
                <a16:creationId xmlns:a16="http://schemas.microsoft.com/office/drawing/2014/main" id="{38C3A2BB-A9D1-82AE-43DE-DF3A331D6875}"/>
              </a:ext>
            </a:extLst>
          </p:cNvPr>
          <p:cNvCxnSpPr>
            <a:cxnSpLocks/>
          </p:cNvCxnSpPr>
          <p:nvPr/>
        </p:nvCxnSpPr>
        <p:spPr>
          <a:xfrm>
            <a:off x="522132" y="1252657"/>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Text Placeholder 5">
            <a:extLst>
              <a:ext uri="{FF2B5EF4-FFF2-40B4-BE49-F238E27FC236}">
                <a16:creationId xmlns:a16="http://schemas.microsoft.com/office/drawing/2014/main" id="{DC2A25FE-6FC3-ED3A-C35A-A5AF80A0B5B8}"/>
              </a:ext>
            </a:extLst>
          </p:cNvPr>
          <p:cNvSpPr txBox="1">
            <a:spLocks/>
          </p:cNvSpPr>
          <p:nvPr/>
        </p:nvSpPr>
        <p:spPr>
          <a:xfrm>
            <a:off x="352718" y="2146082"/>
            <a:ext cx="4106468" cy="5858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None/>
            </a:pPr>
            <a:r>
              <a:rPr lang="en-US" sz="1800" b="1">
                <a:solidFill>
                  <a:schemeClr val="accent1">
                    <a:lumMod val="50000"/>
                  </a:schemeClr>
                </a:solidFill>
              </a:rPr>
              <a:t>Questions</a:t>
            </a:r>
            <a:endParaRPr lang="en-AU" sz="1800" b="1">
              <a:solidFill>
                <a:schemeClr val="accent1">
                  <a:lumMod val="50000"/>
                </a:schemeClr>
              </a:solidFill>
            </a:endParaRPr>
          </a:p>
        </p:txBody>
      </p:sp>
    </p:spTree>
    <p:extLst>
      <p:ext uri="{BB962C8B-B14F-4D97-AF65-F5344CB8AC3E}">
        <p14:creationId xmlns:p14="http://schemas.microsoft.com/office/powerpoint/2010/main" val="142317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DEC616-551F-2346-D771-0961FC73B372}"/>
              </a:ext>
            </a:extLst>
          </p:cNvPr>
          <p:cNvSpPr>
            <a:spLocks noGrp="1"/>
          </p:cNvSpPr>
          <p:nvPr>
            <p:ph type="title"/>
          </p:nvPr>
        </p:nvSpPr>
        <p:spPr>
          <a:xfrm>
            <a:off x="477289" y="289811"/>
            <a:ext cx="8158155" cy="1325563"/>
          </a:xfrm>
          <a:ln>
            <a:noFill/>
          </a:ln>
        </p:spPr>
        <p:txBody>
          <a:bodyPr>
            <a:noAutofit/>
          </a:bodyPr>
          <a:lstStyle/>
          <a:p>
            <a:r>
              <a:rPr lang="en-US" sz="3600" b="1">
                <a:solidFill>
                  <a:srgbClr val="0070C0"/>
                </a:solidFill>
                <a:latin typeface="+mn-lt"/>
              </a:rPr>
              <a:t>Stage 1 </a:t>
            </a:r>
            <a:br>
              <a:rPr lang="en-US" sz="3600" b="1">
                <a:solidFill>
                  <a:srgbClr val="0070C0"/>
                </a:solidFill>
                <a:latin typeface="+mn-lt"/>
              </a:rPr>
            </a:br>
            <a:r>
              <a:rPr lang="en-US" sz="3600" b="1">
                <a:solidFill>
                  <a:srgbClr val="0070C0"/>
                </a:solidFill>
                <a:latin typeface="+mn-lt"/>
              </a:rPr>
              <a:t>Review of Disclosures</a:t>
            </a:r>
            <a:endParaRPr lang="en-AU" sz="3600" b="1">
              <a:solidFill>
                <a:srgbClr val="0070C0"/>
              </a:solidFill>
              <a:latin typeface="+mn-lt"/>
            </a:endParaRPr>
          </a:p>
        </p:txBody>
      </p:sp>
      <p:sp>
        <p:nvSpPr>
          <p:cNvPr id="3" name="Slide Number Placeholder 2">
            <a:extLst>
              <a:ext uri="{FF2B5EF4-FFF2-40B4-BE49-F238E27FC236}">
                <a16:creationId xmlns:a16="http://schemas.microsoft.com/office/drawing/2014/main" id="{6B170F88-70E5-76A0-9F92-F16B4B6CDA47}"/>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6</a:t>
            </a:fld>
            <a:endParaRPr lang="en-US">
              <a:solidFill>
                <a:srgbClr val="A5A5A5"/>
              </a:solidFill>
              <a:latin typeface="Calibri" panose="020F0502020204030204"/>
              <a:ea typeface="+mn-ea"/>
            </a:endParaRPr>
          </a:p>
        </p:txBody>
      </p:sp>
      <p:grpSp>
        <p:nvGrpSpPr>
          <p:cNvPr id="33" name="Group 32">
            <a:extLst>
              <a:ext uri="{FF2B5EF4-FFF2-40B4-BE49-F238E27FC236}">
                <a16:creationId xmlns:a16="http://schemas.microsoft.com/office/drawing/2014/main" id="{41655739-6064-F8A8-6CB8-247C146EE7F9}"/>
              </a:ext>
            </a:extLst>
          </p:cNvPr>
          <p:cNvGrpSpPr/>
          <p:nvPr/>
        </p:nvGrpSpPr>
        <p:grpSpPr>
          <a:xfrm>
            <a:off x="-447" y="1604772"/>
            <a:ext cx="4782965" cy="1469831"/>
            <a:chOff x="540594" y="1999363"/>
            <a:chExt cx="4884606" cy="1469831"/>
          </a:xfrm>
        </p:grpSpPr>
        <p:grpSp>
          <p:nvGrpSpPr>
            <p:cNvPr id="27" name="Group 26">
              <a:extLst>
                <a:ext uri="{FF2B5EF4-FFF2-40B4-BE49-F238E27FC236}">
                  <a16:creationId xmlns:a16="http://schemas.microsoft.com/office/drawing/2014/main" id="{E86F9E66-4DA0-A810-374E-50EF2EE0F7E0}"/>
                </a:ext>
              </a:extLst>
            </p:cNvPr>
            <p:cNvGrpSpPr/>
            <p:nvPr/>
          </p:nvGrpSpPr>
          <p:grpSpPr>
            <a:xfrm>
              <a:off x="1002013" y="2107061"/>
              <a:ext cx="4423187" cy="1127312"/>
              <a:chOff x="940830" y="2106172"/>
              <a:chExt cx="4423187" cy="1127312"/>
            </a:xfrm>
          </p:grpSpPr>
          <p:grpSp>
            <p:nvGrpSpPr>
              <p:cNvPr id="24" name="Group 23">
                <a:extLst>
                  <a:ext uri="{FF2B5EF4-FFF2-40B4-BE49-F238E27FC236}">
                    <a16:creationId xmlns:a16="http://schemas.microsoft.com/office/drawing/2014/main" id="{FCBA3A50-C664-655A-64D2-C646034C27AF}"/>
                  </a:ext>
                </a:extLst>
              </p:cNvPr>
              <p:cNvGrpSpPr/>
              <p:nvPr/>
            </p:nvGrpSpPr>
            <p:grpSpPr>
              <a:xfrm>
                <a:off x="961888" y="2106172"/>
                <a:ext cx="4402129" cy="545217"/>
                <a:chOff x="2155161" y="1875822"/>
                <a:chExt cx="5869505" cy="726955"/>
              </a:xfrm>
            </p:grpSpPr>
            <p:sp>
              <p:nvSpPr>
                <p:cNvPr id="18" name="Rectangle: Rounded Corners 17">
                  <a:extLst>
                    <a:ext uri="{FF2B5EF4-FFF2-40B4-BE49-F238E27FC236}">
                      <a16:creationId xmlns:a16="http://schemas.microsoft.com/office/drawing/2014/main" id="{AD76F972-DEDA-AFF6-B36F-0C601241C02F}"/>
                    </a:ext>
                  </a:extLst>
                </p:cNvPr>
                <p:cNvSpPr/>
                <p:nvPr/>
              </p:nvSpPr>
              <p:spPr>
                <a:xfrm>
                  <a:off x="2155163" y="1878854"/>
                  <a:ext cx="5869503" cy="675660"/>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5" name="Rectangle: Rounded Corners 4">
                  <a:extLst>
                    <a:ext uri="{FF2B5EF4-FFF2-40B4-BE49-F238E27FC236}">
                      <a16:creationId xmlns:a16="http://schemas.microsoft.com/office/drawing/2014/main" id="{1CBEE781-4AE0-283F-59FA-B82E43777675}"/>
                    </a:ext>
                  </a:extLst>
                </p:cNvPr>
                <p:cNvSpPr/>
                <p:nvPr/>
              </p:nvSpPr>
              <p:spPr>
                <a:xfrm>
                  <a:off x="2155161" y="1875822"/>
                  <a:ext cx="4245639" cy="675660"/>
                </a:xfrm>
                <a:prstGeom prst="roundRect">
                  <a:avLst>
                    <a:gd name="adj" fmla="val 50000"/>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6" name="TextBox 5">
                  <a:extLst>
                    <a:ext uri="{FF2B5EF4-FFF2-40B4-BE49-F238E27FC236}">
                      <a16:creationId xmlns:a16="http://schemas.microsoft.com/office/drawing/2014/main" id="{9B8F2281-F756-7194-3EA1-669C753961B9}"/>
                    </a:ext>
                  </a:extLst>
                </p:cNvPr>
                <p:cNvSpPr txBox="1"/>
                <p:nvPr/>
              </p:nvSpPr>
              <p:spPr>
                <a:xfrm>
                  <a:off x="2685143" y="1905151"/>
                  <a:ext cx="3962401" cy="697626"/>
                </a:xfrm>
                <a:prstGeom prst="rect">
                  <a:avLst/>
                </a:prstGeom>
                <a:noFill/>
              </p:spPr>
              <p:txBody>
                <a:bodyPr wrap="square" rtlCol="0">
                  <a:spAutoFit/>
                </a:bodyPr>
                <a:lstStyle/>
                <a:p>
                  <a:r>
                    <a:rPr lang="en-US" sz="1400" b="1">
                      <a:solidFill>
                        <a:schemeClr val="accent1">
                          <a:lumMod val="50000"/>
                        </a:schemeClr>
                      </a:solidFill>
                      <a:latin typeface="+mn-lt"/>
                    </a:rPr>
                    <a:t>Definition of lease </a:t>
                  </a:r>
                </a:p>
                <a:p>
                  <a:r>
                    <a:rPr lang="en-US" sz="1400" b="1">
                      <a:solidFill>
                        <a:schemeClr val="accent1">
                          <a:lumMod val="50000"/>
                        </a:schemeClr>
                      </a:solidFill>
                      <a:latin typeface="+mn-lt"/>
                    </a:rPr>
                    <a:t>– 68% did not reassess</a:t>
                  </a:r>
                  <a:endParaRPr lang="en-AU" sz="1400" b="1">
                    <a:solidFill>
                      <a:schemeClr val="accent1">
                        <a:lumMod val="50000"/>
                      </a:schemeClr>
                    </a:solidFill>
                    <a:latin typeface="+mn-lt"/>
                  </a:endParaRPr>
                </a:p>
              </p:txBody>
            </p:sp>
          </p:grpSp>
          <p:grpSp>
            <p:nvGrpSpPr>
              <p:cNvPr id="25" name="Group 24">
                <a:extLst>
                  <a:ext uri="{FF2B5EF4-FFF2-40B4-BE49-F238E27FC236}">
                    <a16:creationId xmlns:a16="http://schemas.microsoft.com/office/drawing/2014/main" id="{2DD24EF2-38ED-01A2-7C03-4278476A757E}"/>
                  </a:ext>
                </a:extLst>
              </p:cNvPr>
              <p:cNvGrpSpPr/>
              <p:nvPr/>
            </p:nvGrpSpPr>
            <p:grpSpPr>
              <a:xfrm>
                <a:off x="940830" y="2708146"/>
                <a:ext cx="4402128" cy="525338"/>
                <a:chOff x="2155160" y="2758638"/>
                <a:chExt cx="5869504" cy="700449"/>
              </a:xfrm>
            </p:grpSpPr>
            <p:sp>
              <p:nvSpPr>
                <p:cNvPr id="20" name="Rectangle: Rounded Corners 19">
                  <a:extLst>
                    <a:ext uri="{FF2B5EF4-FFF2-40B4-BE49-F238E27FC236}">
                      <a16:creationId xmlns:a16="http://schemas.microsoft.com/office/drawing/2014/main" id="{7ECF0269-BD7A-1324-7A3C-F8785CEE0C83}"/>
                    </a:ext>
                  </a:extLst>
                </p:cNvPr>
                <p:cNvSpPr/>
                <p:nvPr/>
              </p:nvSpPr>
              <p:spPr>
                <a:xfrm>
                  <a:off x="2155161" y="2758639"/>
                  <a:ext cx="5869503" cy="675660"/>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7" name="Rectangle: Rounded Corners 6">
                  <a:extLst>
                    <a:ext uri="{FF2B5EF4-FFF2-40B4-BE49-F238E27FC236}">
                      <a16:creationId xmlns:a16="http://schemas.microsoft.com/office/drawing/2014/main" id="{457FC08C-F0EA-C99C-7C5B-170C6372F510}"/>
                    </a:ext>
                  </a:extLst>
                </p:cNvPr>
                <p:cNvSpPr/>
                <p:nvPr/>
              </p:nvSpPr>
              <p:spPr>
                <a:xfrm>
                  <a:off x="2155160" y="2758638"/>
                  <a:ext cx="5226200" cy="675660"/>
                </a:xfrm>
                <a:prstGeom prst="roundRect">
                  <a:avLst>
                    <a:gd name="adj" fmla="val 50000"/>
                  </a:avLst>
                </a:prstGeom>
                <a:solidFill>
                  <a:schemeClr val="accent4">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8" name="TextBox 7">
                  <a:extLst>
                    <a:ext uri="{FF2B5EF4-FFF2-40B4-BE49-F238E27FC236}">
                      <a16:creationId xmlns:a16="http://schemas.microsoft.com/office/drawing/2014/main" id="{D3BA4094-391C-6EF1-8AF6-521625F3AA91}"/>
                    </a:ext>
                  </a:extLst>
                </p:cNvPr>
                <p:cNvSpPr txBox="1"/>
                <p:nvPr/>
              </p:nvSpPr>
              <p:spPr>
                <a:xfrm>
                  <a:off x="2685143" y="2761461"/>
                  <a:ext cx="4368800" cy="697626"/>
                </a:xfrm>
                <a:prstGeom prst="rect">
                  <a:avLst/>
                </a:prstGeom>
                <a:noFill/>
              </p:spPr>
              <p:txBody>
                <a:bodyPr wrap="square" rtlCol="0">
                  <a:spAutoFit/>
                </a:bodyPr>
                <a:lstStyle/>
                <a:p>
                  <a:r>
                    <a:rPr lang="en-US" sz="1400" b="1">
                      <a:solidFill>
                        <a:schemeClr val="accent1">
                          <a:lumMod val="50000"/>
                        </a:schemeClr>
                      </a:solidFill>
                      <a:latin typeface="+mn-lt"/>
                    </a:rPr>
                    <a:t>Approach to transition</a:t>
                  </a:r>
                </a:p>
                <a:p>
                  <a:r>
                    <a:rPr lang="en-US" sz="1400" b="1">
                      <a:solidFill>
                        <a:schemeClr val="accent1">
                          <a:lumMod val="50000"/>
                        </a:schemeClr>
                      </a:solidFill>
                      <a:latin typeface="+mn-lt"/>
                    </a:rPr>
                    <a:t>– 89% modified retrospective</a:t>
                  </a:r>
                  <a:endParaRPr lang="en-AU" sz="1400" b="1">
                    <a:solidFill>
                      <a:schemeClr val="accent1">
                        <a:lumMod val="50000"/>
                      </a:schemeClr>
                    </a:solidFill>
                    <a:latin typeface="+mn-lt"/>
                  </a:endParaRPr>
                </a:p>
              </p:txBody>
            </p:sp>
          </p:grpSp>
        </p:grpSp>
        <p:sp>
          <p:nvSpPr>
            <p:cNvPr id="16" name="Rectangle 15">
              <a:extLst>
                <a:ext uri="{FF2B5EF4-FFF2-40B4-BE49-F238E27FC236}">
                  <a16:creationId xmlns:a16="http://schemas.microsoft.com/office/drawing/2014/main" id="{EBC1BE56-E8E9-5C4D-9BA6-36A08CEDDDA3}"/>
                </a:ext>
              </a:extLst>
            </p:cNvPr>
            <p:cNvSpPr/>
            <p:nvPr/>
          </p:nvSpPr>
          <p:spPr>
            <a:xfrm>
              <a:off x="540594" y="1999363"/>
              <a:ext cx="688737" cy="1469831"/>
            </a:xfrm>
            <a:prstGeom prst="rect">
              <a:avLst/>
            </a:prstGeom>
            <a:solidFill>
              <a:schemeClr val="bg1"/>
            </a:solidFill>
            <a:ln>
              <a:noFill/>
            </a:ln>
            <a:effectLst>
              <a:outerShdw blurRad="50800" dist="38100" sx="130000" sy="130000" algn="tl"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solidFill>
                  <a:schemeClr val="accent1">
                    <a:lumMod val="50000"/>
                  </a:schemeClr>
                </a:solidFill>
              </a:endParaRPr>
            </a:p>
          </p:txBody>
        </p:sp>
      </p:grpSp>
      <p:grpSp>
        <p:nvGrpSpPr>
          <p:cNvPr id="23" name="Group 22">
            <a:extLst>
              <a:ext uri="{FF2B5EF4-FFF2-40B4-BE49-F238E27FC236}">
                <a16:creationId xmlns:a16="http://schemas.microsoft.com/office/drawing/2014/main" id="{A5F84432-82FF-8E99-A838-110BB0105927}"/>
              </a:ext>
            </a:extLst>
          </p:cNvPr>
          <p:cNvGrpSpPr/>
          <p:nvPr/>
        </p:nvGrpSpPr>
        <p:grpSpPr>
          <a:xfrm>
            <a:off x="5259959" y="1918693"/>
            <a:ext cx="3348000" cy="860733"/>
            <a:chOff x="8345714" y="2266434"/>
            <a:chExt cx="3494375" cy="1147643"/>
          </a:xfrm>
        </p:grpSpPr>
        <p:grpSp>
          <p:nvGrpSpPr>
            <p:cNvPr id="19" name="Group 18">
              <a:extLst>
                <a:ext uri="{FF2B5EF4-FFF2-40B4-BE49-F238E27FC236}">
                  <a16:creationId xmlns:a16="http://schemas.microsoft.com/office/drawing/2014/main" id="{74538BC4-892A-A2EF-8774-A734874CB7FE}"/>
                </a:ext>
              </a:extLst>
            </p:cNvPr>
            <p:cNvGrpSpPr/>
            <p:nvPr/>
          </p:nvGrpSpPr>
          <p:grpSpPr>
            <a:xfrm>
              <a:off x="8345714" y="2758632"/>
              <a:ext cx="3494375" cy="655445"/>
              <a:chOff x="8345714" y="2758632"/>
              <a:chExt cx="3494375" cy="655445"/>
            </a:xfrm>
          </p:grpSpPr>
          <p:sp>
            <p:nvSpPr>
              <p:cNvPr id="9" name="Parallelogram 8">
                <a:extLst>
                  <a:ext uri="{FF2B5EF4-FFF2-40B4-BE49-F238E27FC236}">
                    <a16:creationId xmlns:a16="http://schemas.microsoft.com/office/drawing/2014/main" id="{08B23E31-8F95-4B38-05AD-711080BA3A9C}"/>
                  </a:ext>
                </a:extLst>
              </p:cNvPr>
              <p:cNvSpPr/>
              <p:nvPr/>
            </p:nvSpPr>
            <p:spPr>
              <a:xfrm>
                <a:off x="8345715" y="2758639"/>
                <a:ext cx="3494374" cy="649153"/>
              </a:xfrm>
              <a:prstGeom prst="parallelogram">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b="1">
                  <a:solidFill>
                    <a:schemeClr val="accent1">
                      <a:lumMod val="50000"/>
                    </a:schemeClr>
                  </a:solidFill>
                </a:endParaRPr>
              </a:p>
            </p:txBody>
          </p:sp>
          <p:sp>
            <p:nvSpPr>
              <p:cNvPr id="11" name="Parallelogram 10">
                <a:extLst>
                  <a:ext uri="{FF2B5EF4-FFF2-40B4-BE49-F238E27FC236}">
                    <a16:creationId xmlns:a16="http://schemas.microsoft.com/office/drawing/2014/main" id="{982C29ED-5884-B2B5-8E1A-A7596CEEB303}"/>
                  </a:ext>
                </a:extLst>
              </p:cNvPr>
              <p:cNvSpPr/>
              <p:nvPr/>
            </p:nvSpPr>
            <p:spPr>
              <a:xfrm>
                <a:off x="8345714" y="2758638"/>
                <a:ext cx="1271998" cy="649153"/>
              </a:xfrm>
              <a:prstGeom prst="parallelogram">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b="1">
                  <a:solidFill>
                    <a:schemeClr val="accent1">
                      <a:lumMod val="50000"/>
                    </a:schemeClr>
                  </a:solidFill>
                </a:endParaRPr>
              </a:p>
            </p:txBody>
          </p:sp>
          <p:sp>
            <p:nvSpPr>
              <p:cNvPr id="12" name="Parallelogram 11">
                <a:extLst>
                  <a:ext uri="{FF2B5EF4-FFF2-40B4-BE49-F238E27FC236}">
                    <a16:creationId xmlns:a16="http://schemas.microsoft.com/office/drawing/2014/main" id="{C1BE20CD-C696-2C83-3D12-A983DE0C239F}"/>
                  </a:ext>
                </a:extLst>
              </p:cNvPr>
              <p:cNvSpPr/>
              <p:nvPr/>
            </p:nvSpPr>
            <p:spPr>
              <a:xfrm>
                <a:off x="9408055" y="2758632"/>
                <a:ext cx="1467679" cy="649153"/>
              </a:xfrm>
              <a:prstGeom prst="parallelogram">
                <a:avLst/>
              </a:prstGeom>
              <a:solidFill>
                <a:srgbClr val="C7C3A5"/>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AU" b="1">
                  <a:solidFill>
                    <a:schemeClr val="accent1">
                      <a:lumMod val="50000"/>
                    </a:schemeClr>
                  </a:solidFill>
                </a:endParaRPr>
              </a:p>
            </p:txBody>
          </p:sp>
          <p:sp>
            <p:nvSpPr>
              <p:cNvPr id="13" name="TextBox 12">
                <a:extLst>
                  <a:ext uri="{FF2B5EF4-FFF2-40B4-BE49-F238E27FC236}">
                    <a16:creationId xmlns:a16="http://schemas.microsoft.com/office/drawing/2014/main" id="{8AA4454F-4C16-5985-F4D6-D2D5B6DD5301}"/>
                  </a:ext>
                </a:extLst>
              </p:cNvPr>
              <p:cNvSpPr txBox="1"/>
              <p:nvPr/>
            </p:nvSpPr>
            <p:spPr>
              <a:xfrm>
                <a:off x="8438958" y="2798524"/>
                <a:ext cx="914388" cy="615553"/>
              </a:xfrm>
              <a:prstGeom prst="rect">
                <a:avLst/>
              </a:prstGeom>
              <a:noFill/>
            </p:spPr>
            <p:txBody>
              <a:bodyPr wrap="square" rtlCol="0">
                <a:spAutoFit/>
              </a:bodyPr>
              <a:lstStyle/>
              <a:p>
                <a:pPr algn="ctr"/>
                <a:r>
                  <a:rPr lang="en-US" b="1">
                    <a:solidFill>
                      <a:schemeClr val="accent1">
                        <a:lumMod val="50000"/>
                      </a:schemeClr>
                    </a:solidFill>
                    <a:latin typeface="+mn-lt"/>
                  </a:rPr>
                  <a:t>Option 1 only - 29%</a:t>
                </a:r>
                <a:endParaRPr lang="en-AU" b="1">
                  <a:solidFill>
                    <a:schemeClr val="accent1">
                      <a:lumMod val="50000"/>
                    </a:schemeClr>
                  </a:solidFill>
                  <a:latin typeface="+mn-lt"/>
                </a:endParaRPr>
              </a:p>
            </p:txBody>
          </p:sp>
          <p:sp>
            <p:nvSpPr>
              <p:cNvPr id="14" name="TextBox 13">
                <a:extLst>
                  <a:ext uri="{FF2B5EF4-FFF2-40B4-BE49-F238E27FC236}">
                    <a16:creationId xmlns:a16="http://schemas.microsoft.com/office/drawing/2014/main" id="{2761CBAE-4D9D-27D1-BC1B-8BFC78197164}"/>
                  </a:ext>
                </a:extLst>
              </p:cNvPr>
              <p:cNvSpPr txBox="1"/>
              <p:nvPr/>
            </p:nvSpPr>
            <p:spPr>
              <a:xfrm>
                <a:off x="9641781" y="2769775"/>
                <a:ext cx="1038272" cy="615553"/>
              </a:xfrm>
              <a:prstGeom prst="rect">
                <a:avLst/>
              </a:prstGeom>
              <a:noFill/>
            </p:spPr>
            <p:txBody>
              <a:bodyPr wrap="square" rtlCol="0">
                <a:spAutoFit/>
              </a:bodyPr>
              <a:lstStyle/>
              <a:p>
                <a:pPr algn="ctr"/>
                <a:r>
                  <a:rPr lang="en-US" b="1">
                    <a:solidFill>
                      <a:schemeClr val="accent1">
                        <a:lumMod val="50000"/>
                      </a:schemeClr>
                    </a:solidFill>
                    <a:latin typeface="+mn-lt"/>
                  </a:rPr>
                  <a:t>Option 2 only - 38%</a:t>
                </a:r>
                <a:endParaRPr lang="en-AU" b="1">
                  <a:solidFill>
                    <a:schemeClr val="accent1">
                      <a:lumMod val="50000"/>
                    </a:schemeClr>
                  </a:solidFill>
                  <a:latin typeface="+mn-lt"/>
                </a:endParaRPr>
              </a:p>
            </p:txBody>
          </p:sp>
          <p:sp>
            <p:nvSpPr>
              <p:cNvPr id="15" name="Parallelogram 14">
                <a:extLst>
                  <a:ext uri="{FF2B5EF4-FFF2-40B4-BE49-F238E27FC236}">
                    <a16:creationId xmlns:a16="http://schemas.microsoft.com/office/drawing/2014/main" id="{B9819D82-D7C1-AEA9-9E4E-E9477A48AE00}"/>
                  </a:ext>
                </a:extLst>
              </p:cNvPr>
              <p:cNvSpPr/>
              <p:nvPr/>
            </p:nvSpPr>
            <p:spPr>
              <a:xfrm>
                <a:off x="10709337" y="2758632"/>
                <a:ext cx="1130751" cy="649153"/>
              </a:xfrm>
              <a:prstGeom prst="parallelogram">
                <a:avLst/>
              </a:prstGeom>
              <a:solidFill>
                <a:srgbClr val="E4E2E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b="1">
                  <a:solidFill>
                    <a:schemeClr val="accent1">
                      <a:lumMod val="50000"/>
                    </a:schemeClr>
                  </a:solidFill>
                </a:endParaRPr>
              </a:p>
            </p:txBody>
          </p:sp>
          <p:sp>
            <p:nvSpPr>
              <p:cNvPr id="17" name="TextBox 16">
                <a:extLst>
                  <a:ext uri="{FF2B5EF4-FFF2-40B4-BE49-F238E27FC236}">
                    <a16:creationId xmlns:a16="http://schemas.microsoft.com/office/drawing/2014/main" id="{B6EC8823-9011-A1AB-C85D-5EFBD9B15F09}"/>
                  </a:ext>
                </a:extLst>
              </p:cNvPr>
              <p:cNvSpPr txBox="1"/>
              <p:nvPr/>
            </p:nvSpPr>
            <p:spPr>
              <a:xfrm>
                <a:off x="10762597" y="2779603"/>
                <a:ext cx="1038272" cy="615553"/>
              </a:xfrm>
              <a:prstGeom prst="rect">
                <a:avLst/>
              </a:prstGeom>
              <a:noFill/>
            </p:spPr>
            <p:txBody>
              <a:bodyPr wrap="square" rtlCol="0">
                <a:spAutoFit/>
              </a:bodyPr>
              <a:lstStyle/>
              <a:p>
                <a:pPr algn="ctr"/>
                <a:r>
                  <a:rPr lang="en-US" b="1">
                    <a:solidFill>
                      <a:schemeClr val="accent1">
                        <a:lumMod val="50000"/>
                      </a:schemeClr>
                    </a:solidFill>
                    <a:latin typeface="+mn-lt"/>
                  </a:rPr>
                  <a:t>Option 1 and 2  - 33%</a:t>
                </a:r>
                <a:endParaRPr lang="en-AU" b="1">
                  <a:solidFill>
                    <a:schemeClr val="accent1">
                      <a:lumMod val="50000"/>
                    </a:schemeClr>
                  </a:solidFill>
                  <a:latin typeface="+mn-lt"/>
                </a:endParaRPr>
              </a:p>
            </p:txBody>
          </p:sp>
        </p:grpSp>
        <p:sp>
          <p:nvSpPr>
            <p:cNvPr id="22" name="TextBox 21">
              <a:extLst>
                <a:ext uri="{FF2B5EF4-FFF2-40B4-BE49-F238E27FC236}">
                  <a16:creationId xmlns:a16="http://schemas.microsoft.com/office/drawing/2014/main" id="{B8BA38B5-E562-2758-C2E0-35CC32874334}"/>
                </a:ext>
              </a:extLst>
            </p:cNvPr>
            <p:cNvSpPr txBox="1"/>
            <p:nvPr/>
          </p:nvSpPr>
          <p:spPr>
            <a:xfrm>
              <a:off x="8370590" y="2266434"/>
              <a:ext cx="2362937" cy="451405"/>
            </a:xfrm>
            <a:prstGeom prst="rect">
              <a:avLst/>
            </a:prstGeom>
            <a:noFill/>
          </p:spPr>
          <p:txBody>
            <a:bodyPr wrap="square" rtlCol="0">
              <a:spAutoFit/>
            </a:bodyPr>
            <a:lstStyle/>
            <a:p>
              <a:r>
                <a:rPr lang="en-US" sz="1600" b="1">
                  <a:solidFill>
                    <a:schemeClr val="accent1">
                      <a:lumMod val="50000"/>
                    </a:schemeClr>
                  </a:solidFill>
                  <a:latin typeface="+mn-lt"/>
                </a:rPr>
                <a:t>ROU measurement*</a:t>
              </a:r>
              <a:endParaRPr lang="en-AU" sz="1600" b="1">
                <a:solidFill>
                  <a:schemeClr val="accent1">
                    <a:lumMod val="50000"/>
                  </a:schemeClr>
                </a:solidFill>
                <a:latin typeface="+mn-lt"/>
              </a:endParaRPr>
            </a:p>
          </p:txBody>
        </p:sp>
      </p:grpSp>
      <p:grpSp>
        <p:nvGrpSpPr>
          <p:cNvPr id="72" name="Group 71">
            <a:extLst>
              <a:ext uri="{FF2B5EF4-FFF2-40B4-BE49-F238E27FC236}">
                <a16:creationId xmlns:a16="http://schemas.microsoft.com/office/drawing/2014/main" id="{BD866185-BA9C-0624-6A40-7B764A2C88CD}"/>
              </a:ext>
            </a:extLst>
          </p:cNvPr>
          <p:cNvGrpSpPr/>
          <p:nvPr/>
        </p:nvGrpSpPr>
        <p:grpSpPr>
          <a:xfrm>
            <a:off x="210171" y="3277123"/>
            <a:ext cx="4145933" cy="3060404"/>
            <a:chOff x="1847241" y="3280641"/>
            <a:chExt cx="4464350" cy="3120316"/>
          </a:xfrm>
        </p:grpSpPr>
        <p:grpSp>
          <p:nvGrpSpPr>
            <p:cNvPr id="30" name="Group 29">
              <a:extLst>
                <a:ext uri="{FF2B5EF4-FFF2-40B4-BE49-F238E27FC236}">
                  <a16:creationId xmlns:a16="http://schemas.microsoft.com/office/drawing/2014/main" id="{6F05E614-3BF3-3675-B273-AB9939192D32}"/>
                </a:ext>
              </a:extLst>
            </p:cNvPr>
            <p:cNvGrpSpPr/>
            <p:nvPr/>
          </p:nvGrpSpPr>
          <p:grpSpPr>
            <a:xfrm>
              <a:off x="2078919" y="3455924"/>
              <a:ext cx="4232672" cy="2773445"/>
              <a:chOff x="3112210" y="3535833"/>
              <a:chExt cx="5869503" cy="2773445"/>
            </a:xfrm>
          </p:grpSpPr>
          <p:sp>
            <p:nvSpPr>
              <p:cNvPr id="2" name="Rectangle: Rounded Corners 1">
                <a:extLst>
                  <a:ext uri="{FF2B5EF4-FFF2-40B4-BE49-F238E27FC236}">
                    <a16:creationId xmlns:a16="http://schemas.microsoft.com/office/drawing/2014/main" id="{D8BB3E97-76F3-D437-FF72-6E3775B5DBE2}"/>
                  </a:ext>
                </a:extLst>
              </p:cNvPr>
              <p:cNvSpPr/>
              <p:nvPr/>
            </p:nvSpPr>
            <p:spPr>
              <a:xfrm>
                <a:off x="3112210" y="4120218"/>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21" name="Rectangle: Rounded Corners 20">
                <a:extLst>
                  <a:ext uri="{FF2B5EF4-FFF2-40B4-BE49-F238E27FC236}">
                    <a16:creationId xmlns:a16="http://schemas.microsoft.com/office/drawing/2014/main" id="{AD27470E-9F7B-1811-F5AF-5B050D9D5C34}"/>
                  </a:ext>
                </a:extLst>
              </p:cNvPr>
              <p:cNvSpPr/>
              <p:nvPr/>
            </p:nvSpPr>
            <p:spPr>
              <a:xfrm>
                <a:off x="3112210" y="3535833"/>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26" name="Rectangle: Rounded Corners 1">
                <a:extLst>
                  <a:ext uri="{FF2B5EF4-FFF2-40B4-BE49-F238E27FC236}">
                    <a16:creationId xmlns:a16="http://schemas.microsoft.com/office/drawing/2014/main" id="{00749D7D-44F0-E5DF-39BB-E405D4835EA1}"/>
                  </a:ext>
                </a:extLst>
              </p:cNvPr>
              <p:cNvSpPr/>
              <p:nvPr/>
            </p:nvSpPr>
            <p:spPr>
              <a:xfrm>
                <a:off x="3112210" y="4714794"/>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28" name="Rectangle: Rounded Corners 1">
                <a:extLst>
                  <a:ext uri="{FF2B5EF4-FFF2-40B4-BE49-F238E27FC236}">
                    <a16:creationId xmlns:a16="http://schemas.microsoft.com/office/drawing/2014/main" id="{C7A90532-F356-D054-E134-3A07E664AFD1}"/>
                  </a:ext>
                </a:extLst>
              </p:cNvPr>
              <p:cNvSpPr/>
              <p:nvPr/>
            </p:nvSpPr>
            <p:spPr>
              <a:xfrm>
                <a:off x="3112210" y="5303780"/>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29" name="Rectangle: Rounded Corners 1">
                <a:extLst>
                  <a:ext uri="{FF2B5EF4-FFF2-40B4-BE49-F238E27FC236}">
                    <a16:creationId xmlns:a16="http://schemas.microsoft.com/office/drawing/2014/main" id="{A6A82456-3BD1-6F0C-25BE-33E35D08C0A0}"/>
                  </a:ext>
                </a:extLst>
              </p:cNvPr>
              <p:cNvSpPr/>
              <p:nvPr/>
            </p:nvSpPr>
            <p:spPr>
              <a:xfrm>
                <a:off x="3112210" y="5892766"/>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grpSp>
        <p:sp>
          <p:nvSpPr>
            <p:cNvPr id="39" name="Rectangle: Rounded Corners 20">
              <a:extLst>
                <a:ext uri="{FF2B5EF4-FFF2-40B4-BE49-F238E27FC236}">
                  <a16:creationId xmlns:a16="http://schemas.microsoft.com/office/drawing/2014/main" id="{998717B7-D79E-1298-4EE7-35AC7E2E635B}"/>
                </a:ext>
              </a:extLst>
            </p:cNvPr>
            <p:cNvSpPr/>
            <p:nvPr/>
          </p:nvSpPr>
          <p:spPr>
            <a:xfrm>
              <a:off x="2078919" y="4032952"/>
              <a:ext cx="2592000" cy="416512"/>
            </a:xfrm>
            <a:prstGeom prst="roundRect">
              <a:avLst>
                <a:gd name="adj" fmla="val 50000"/>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40" name="Rectangle: Rounded Corners 20">
              <a:extLst>
                <a:ext uri="{FF2B5EF4-FFF2-40B4-BE49-F238E27FC236}">
                  <a16:creationId xmlns:a16="http://schemas.microsoft.com/office/drawing/2014/main" id="{335B1933-BAF9-2F5D-B372-A6FB70742F6B}"/>
                </a:ext>
              </a:extLst>
            </p:cNvPr>
            <p:cNvSpPr/>
            <p:nvPr/>
          </p:nvSpPr>
          <p:spPr>
            <a:xfrm>
              <a:off x="2012561" y="4629295"/>
              <a:ext cx="3996000" cy="416512"/>
            </a:xfrm>
            <a:prstGeom prst="roundRect">
              <a:avLst>
                <a:gd name="adj" fmla="val 50000"/>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41" name="Rectangle: Rounded Corners 20">
              <a:extLst>
                <a:ext uri="{FF2B5EF4-FFF2-40B4-BE49-F238E27FC236}">
                  <a16:creationId xmlns:a16="http://schemas.microsoft.com/office/drawing/2014/main" id="{17626747-1B49-4F7B-4868-5E92C71E62F8}"/>
                </a:ext>
              </a:extLst>
            </p:cNvPr>
            <p:cNvSpPr/>
            <p:nvPr/>
          </p:nvSpPr>
          <p:spPr>
            <a:xfrm>
              <a:off x="2055063" y="5222862"/>
              <a:ext cx="2916000" cy="416512"/>
            </a:xfrm>
            <a:prstGeom prst="roundRect">
              <a:avLst>
                <a:gd name="adj" fmla="val 50000"/>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42" name="Rectangle: Rounded Corners 20">
              <a:extLst>
                <a:ext uri="{FF2B5EF4-FFF2-40B4-BE49-F238E27FC236}">
                  <a16:creationId xmlns:a16="http://schemas.microsoft.com/office/drawing/2014/main" id="{800AF7D1-EEBE-7A90-6981-2BF50AB66079}"/>
                </a:ext>
              </a:extLst>
            </p:cNvPr>
            <p:cNvSpPr/>
            <p:nvPr/>
          </p:nvSpPr>
          <p:spPr>
            <a:xfrm>
              <a:off x="2016721" y="5802666"/>
              <a:ext cx="3132000" cy="417600"/>
            </a:xfrm>
            <a:prstGeom prst="roundRect">
              <a:avLst>
                <a:gd name="adj" fmla="val 50000"/>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38" name="Rectangle: Rounded Corners 20">
              <a:extLst>
                <a:ext uri="{FF2B5EF4-FFF2-40B4-BE49-F238E27FC236}">
                  <a16:creationId xmlns:a16="http://schemas.microsoft.com/office/drawing/2014/main" id="{EAF0D8E0-93D4-8A47-8EBF-6EAA7B2B8CDB}"/>
                </a:ext>
              </a:extLst>
            </p:cNvPr>
            <p:cNvSpPr/>
            <p:nvPr/>
          </p:nvSpPr>
          <p:spPr>
            <a:xfrm>
              <a:off x="2060325" y="3457889"/>
              <a:ext cx="2916000" cy="417600"/>
            </a:xfrm>
            <a:prstGeom prst="roundRect">
              <a:avLst>
                <a:gd name="adj" fmla="val 50000"/>
              </a:avLst>
            </a:prstGeom>
            <a:solidFill>
              <a:schemeClr val="accent1">
                <a:lumMod val="20000"/>
                <a:lumOff val="80000"/>
              </a:schemeClr>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grpSp>
          <p:nvGrpSpPr>
            <p:cNvPr id="58" name="Group 57">
              <a:extLst>
                <a:ext uri="{FF2B5EF4-FFF2-40B4-BE49-F238E27FC236}">
                  <a16:creationId xmlns:a16="http://schemas.microsoft.com/office/drawing/2014/main" id="{67C9E9A4-8CAD-E25F-E081-F2467B8AB7B2}"/>
                </a:ext>
              </a:extLst>
            </p:cNvPr>
            <p:cNvGrpSpPr/>
            <p:nvPr/>
          </p:nvGrpSpPr>
          <p:grpSpPr>
            <a:xfrm>
              <a:off x="2392951" y="3391496"/>
              <a:ext cx="2656757" cy="533462"/>
              <a:chOff x="2392951" y="3391496"/>
              <a:chExt cx="2656757" cy="533462"/>
            </a:xfrm>
          </p:grpSpPr>
          <p:sp>
            <p:nvSpPr>
              <p:cNvPr id="44" name="TextBox 43">
                <a:extLst>
                  <a:ext uri="{FF2B5EF4-FFF2-40B4-BE49-F238E27FC236}">
                    <a16:creationId xmlns:a16="http://schemas.microsoft.com/office/drawing/2014/main" id="{ECE27110-9933-B174-70C3-F27B597FBC1F}"/>
                  </a:ext>
                </a:extLst>
              </p:cNvPr>
              <p:cNvSpPr txBox="1"/>
              <p:nvPr/>
            </p:nvSpPr>
            <p:spPr>
              <a:xfrm>
                <a:off x="2392951" y="3391496"/>
                <a:ext cx="1982461" cy="533462"/>
              </a:xfrm>
              <a:prstGeom prst="rect">
                <a:avLst/>
              </a:prstGeom>
              <a:noFill/>
            </p:spPr>
            <p:txBody>
              <a:bodyPr wrap="square" rtlCol="0">
                <a:spAutoFit/>
              </a:bodyPr>
              <a:lstStyle/>
              <a:p>
                <a:r>
                  <a:rPr lang="en-AU" sz="1400" b="1">
                    <a:solidFill>
                      <a:schemeClr val="accent1">
                        <a:lumMod val="50000"/>
                      </a:schemeClr>
                    </a:solidFill>
                    <a:latin typeface="+mn-lt"/>
                  </a:rPr>
                  <a:t>Portfolio approach to discount rate</a:t>
                </a:r>
              </a:p>
            </p:txBody>
          </p:sp>
          <p:sp>
            <p:nvSpPr>
              <p:cNvPr id="45" name="TextBox 44">
                <a:extLst>
                  <a:ext uri="{FF2B5EF4-FFF2-40B4-BE49-F238E27FC236}">
                    <a16:creationId xmlns:a16="http://schemas.microsoft.com/office/drawing/2014/main" id="{D8BDA8FB-AB39-7C65-26F0-DF957670B2FA}"/>
                  </a:ext>
                </a:extLst>
              </p:cNvPr>
              <p:cNvSpPr txBox="1"/>
              <p:nvPr/>
            </p:nvSpPr>
            <p:spPr>
              <a:xfrm>
                <a:off x="4483522" y="3509042"/>
                <a:ext cx="566186" cy="313802"/>
              </a:xfrm>
              <a:prstGeom prst="rect">
                <a:avLst/>
              </a:prstGeom>
              <a:noFill/>
            </p:spPr>
            <p:txBody>
              <a:bodyPr wrap="square" rtlCol="0">
                <a:spAutoFit/>
              </a:bodyPr>
              <a:lstStyle/>
              <a:p>
                <a:r>
                  <a:rPr lang="en-AU" sz="1400" b="1">
                    <a:solidFill>
                      <a:schemeClr val="accent1">
                        <a:lumMod val="50000"/>
                      </a:schemeClr>
                    </a:solidFill>
                    <a:latin typeface="+mn-lt"/>
                  </a:rPr>
                  <a:t>64%</a:t>
                </a:r>
              </a:p>
            </p:txBody>
          </p:sp>
        </p:grpSp>
        <p:grpSp>
          <p:nvGrpSpPr>
            <p:cNvPr id="59" name="Group 58">
              <a:extLst>
                <a:ext uri="{FF2B5EF4-FFF2-40B4-BE49-F238E27FC236}">
                  <a16:creationId xmlns:a16="http://schemas.microsoft.com/office/drawing/2014/main" id="{1C7C68A9-927B-29DC-60A8-58EC787DE73E}"/>
                </a:ext>
              </a:extLst>
            </p:cNvPr>
            <p:cNvGrpSpPr/>
            <p:nvPr/>
          </p:nvGrpSpPr>
          <p:grpSpPr>
            <a:xfrm>
              <a:off x="2405989" y="3969243"/>
              <a:ext cx="2288621" cy="547648"/>
              <a:chOff x="2405997" y="3349158"/>
              <a:chExt cx="2288621" cy="547648"/>
            </a:xfrm>
          </p:grpSpPr>
          <p:sp>
            <p:nvSpPr>
              <p:cNvPr id="60" name="TextBox 59">
                <a:extLst>
                  <a:ext uri="{FF2B5EF4-FFF2-40B4-BE49-F238E27FC236}">
                    <a16:creationId xmlns:a16="http://schemas.microsoft.com/office/drawing/2014/main" id="{54A48E0D-93A6-0132-FABC-76803E2D1851}"/>
                  </a:ext>
                </a:extLst>
              </p:cNvPr>
              <p:cNvSpPr txBox="1"/>
              <p:nvPr/>
            </p:nvSpPr>
            <p:spPr>
              <a:xfrm>
                <a:off x="2405997" y="3349158"/>
                <a:ext cx="1617260" cy="547648"/>
              </a:xfrm>
              <a:prstGeom prst="rect">
                <a:avLst/>
              </a:prstGeom>
              <a:noFill/>
            </p:spPr>
            <p:txBody>
              <a:bodyPr wrap="square" rtlCol="0">
                <a:spAutoFit/>
              </a:bodyPr>
              <a:lstStyle/>
              <a:p>
                <a:r>
                  <a:rPr lang="en-AU" sz="1400" b="1">
                    <a:solidFill>
                      <a:schemeClr val="accent1">
                        <a:lumMod val="50000"/>
                      </a:schemeClr>
                    </a:solidFill>
                    <a:latin typeface="+mn-lt"/>
                  </a:rPr>
                  <a:t>Previous Onerous Lease provision</a:t>
                </a:r>
              </a:p>
            </p:txBody>
          </p:sp>
          <p:sp>
            <p:nvSpPr>
              <p:cNvPr id="61" name="TextBox 60">
                <a:extLst>
                  <a:ext uri="{FF2B5EF4-FFF2-40B4-BE49-F238E27FC236}">
                    <a16:creationId xmlns:a16="http://schemas.microsoft.com/office/drawing/2014/main" id="{C56029B6-7C18-C75D-4FC0-5ECD1BACA924}"/>
                  </a:ext>
                </a:extLst>
              </p:cNvPr>
              <p:cNvSpPr txBox="1"/>
              <p:nvPr/>
            </p:nvSpPr>
            <p:spPr>
              <a:xfrm>
                <a:off x="4128431" y="3449353"/>
                <a:ext cx="566187" cy="313802"/>
              </a:xfrm>
              <a:prstGeom prst="rect">
                <a:avLst/>
              </a:prstGeom>
              <a:noFill/>
            </p:spPr>
            <p:txBody>
              <a:bodyPr wrap="square" rtlCol="0">
                <a:spAutoFit/>
              </a:bodyPr>
              <a:lstStyle/>
              <a:p>
                <a:r>
                  <a:rPr lang="en-AU" sz="1400" b="1">
                    <a:solidFill>
                      <a:schemeClr val="accent1">
                        <a:lumMod val="50000"/>
                      </a:schemeClr>
                    </a:solidFill>
                    <a:latin typeface="+mn-lt"/>
                  </a:rPr>
                  <a:t>57%</a:t>
                </a:r>
              </a:p>
            </p:txBody>
          </p:sp>
        </p:grpSp>
        <p:grpSp>
          <p:nvGrpSpPr>
            <p:cNvPr id="62" name="Group 61">
              <a:extLst>
                <a:ext uri="{FF2B5EF4-FFF2-40B4-BE49-F238E27FC236}">
                  <a16:creationId xmlns:a16="http://schemas.microsoft.com/office/drawing/2014/main" id="{3B2C3B4E-F44D-BA2B-237F-A36EDE83823A}"/>
                </a:ext>
              </a:extLst>
            </p:cNvPr>
            <p:cNvGrpSpPr/>
            <p:nvPr/>
          </p:nvGrpSpPr>
          <p:grpSpPr>
            <a:xfrm>
              <a:off x="2428397" y="4666879"/>
              <a:ext cx="3606394" cy="338325"/>
              <a:chOff x="2430947" y="3450792"/>
              <a:chExt cx="3606394" cy="338325"/>
            </a:xfrm>
          </p:grpSpPr>
          <p:sp>
            <p:nvSpPr>
              <p:cNvPr id="63" name="TextBox 62">
                <a:extLst>
                  <a:ext uri="{FF2B5EF4-FFF2-40B4-BE49-F238E27FC236}">
                    <a16:creationId xmlns:a16="http://schemas.microsoft.com/office/drawing/2014/main" id="{88D33194-F053-9844-2E77-D4B290EFFEB2}"/>
                  </a:ext>
                </a:extLst>
              </p:cNvPr>
              <p:cNvSpPr txBox="1"/>
              <p:nvPr/>
            </p:nvSpPr>
            <p:spPr>
              <a:xfrm>
                <a:off x="2430947" y="3475315"/>
                <a:ext cx="2554440" cy="313802"/>
              </a:xfrm>
              <a:prstGeom prst="rect">
                <a:avLst/>
              </a:prstGeom>
              <a:noFill/>
            </p:spPr>
            <p:txBody>
              <a:bodyPr wrap="square" rtlCol="0">
                <a:spAutoFit/>
              </a:bodyPr>
              <a:lstStyle/>
              <a:p>
                <a:r>
                  <a:rPr lang="en-AU" sz="1400" b="1">
                    <a:solidFill>
                      <a:schemeClr val="accent1">
                        <a:lumMod val="50000"/>
                      </a:schemeClr>
                    </a:solidFill>
                    <a:latin typeface="+mn-lt"/>
                  </a:rPr>
                  <a:t>Leases less than 12m to run</a:t>
                </a:r>
              </a:p>
            </p:txBody>
          </p:sp>
          <p:sp>
            <p:nvSpPr>
              <p:cNvPr id="64" name="TextBox 63">
                <a:extLst>
                  <a:ext uri="{FF2B5EF4-FFF2-40B4-BE49-F238E27FC236}">
                    <a16:creationId xmlns:a16="http://schemas.microsoft.com/office/drawing/2014/main" id="{80F4EA4C-9713-AA2B-9818-694250C109F6}"/>
                  </a:ext>
                </a:extLst>
              </p:cNvPr>
              <p:cNvSpPr txBox="1"/>
              <p:nvPr/>
            </p:nvSpPr>
            <p:spPr>
              <a:xfrm>
                <a:off x="5471154" y="3450792"/>
                <a:ext cx="566187" cy="313802"/>
              </a:xfrm>
              <a:prstGeom prst="rect">
                <a:avLst/>
              </a:prstGeom>
              <a:noFill/>
            </p:spPr>
            <p:txBody>
              <a:bodyPr wrap="square" rtlCol="0">
                <a:spAutoFit/>
              </a:bodyPr>
              <a:lstStyle/>
              <a:p>
                <a:r>
                  <a:rPr lang="en-AU" sz="1400" b="1">
                    <a:solidFill>
                      <a:schemeClr val="accent1">
                        <a:lumMod val="50000"/>
                      </a:schemeClr>
                    </a:solidFill>
                    <a:latin typeface="+mn-lt"/>
                  </a:rPr>
                  <a:t>96%</a:t>
                </a:r>
              </a:p>
            </p:txBody>
          </p:sp>
        </p:grpSp>
        <p:grpSp>
          <p:nvGrpSpPr>
            <p:cNvPr id="65" name="Group 64">
              <a:extLst>
                <a:ext uri="{FF2B5EF4-FFF2-40B4-BE49-F238E27FC236}">
                  <a16:creationId xmlns:a16="http://schemas.microsoft.com/office/drawing/2014/main" id="{E11A8279-670D-C2FF-97D8-5CAC27C77750}"/>
                </a:ext>
              </a:extLst>
            </p:cNvPr>
            <p:cNvGrpSpPr/>
            <p:nvPr/>
          </p:nvGrpSpPr>
          <p:grpSpPr>
            <a:xfrm>
              <a:off x="2403446" y="5161247"/>
              <a:ext cx="2634579" cy="533463"/>
              <a:chOff x="2405996" y="3349158"/>
              <a:chExt cx="2634579" cy="533463"/>
            </a:xfrm>
          </p:grpSpPr>
          <p:sp>
            <p:nvSpPr>
              <p:cNvPr id="66" name="TextBox 65">
                <a:extLst>
                  <a:ext uri="{FF2B5EF4-FFF2-40B4-BE49-F238E27FC236}">
                    <a16:creationId xmlns:a16="http://schemas.microsoft.com/office/drawing/2014/main" id="{6E6AC81D-1AC3-0451-46F2-06CA00299ED4}"/>
                  </a:ext>
                </a:extLst>
              </p:cNvPr>
              <p:cNvSpPr txBox="1"/>
              <p:nvPr/>
            </p:nvSpPr>
            <p:spPr>
              <a:xfrm>
                <a:off x="2405996" y="3349158"/>
                <a:ext cx="2090416" cy="533463"/>
              </a:xfrm>
              <a:prstGeom prst="rect">
                <a:avLst/>
              </a:prstGeom>
              <a:noFill/>
            </p:spPr>
            <p:txBody>
              <a:bodyPr wrap="square" rtlCol="0">
                <a:spAutoFit/>
              </a:bodyPr>
              <a:lstStyle/>
              <a:p>
                <a:r>
                  <a:rPr lang="en-AU" sz="1400" b="1">
                    <a:solidFill>
                      <a:schemeClr val="accent1">
                        <a:lumMod val="50000"/>
                      </a:schemeClr>
                    </a:solidFill>
                    <a:latin typeface="+mn-lt"/>
                  </a:rPr>
                  <a:t>Exclusion of initial direct cost</a:t>
                </a:r>
              </a:p>
            </p:txBody>
          </p:sp>
          <p:sp>
            <p:nvSpPr>
              <p:cNvPr id="67" name="TextBox 66">
                <a:extLst>
                  <a:ext uri="{FF2B5EF4-FFF2-40B4-BE49-F238E27FC236}">
                    <a16:creationId xmlns:a16="http://schemas.microsoft.com/office/drawing/2014/main" id="{40BC3EF1-39A1-E596-2553-E478D02D1DD3}"/>
                  </a:ext>
                </a:extLst>
              </p:cNvPr>
              <p:cNvSpPr txBox="1"/>
              <p:nvPr/>
            </p:nvSpPr>
            <p:spPr>
              <a:xfrm>
                <a:off x="4474388" y="3430133"/>
                <a:ext cx="566187" cy="313802"/>
              </a:xfrm>
              <a:prstGeom prst="rect">
                <a:avLst/>
              </a:prstGeom>
              <a:noFill/>
            </p:spPr>
            <p:txBody>
              <a:bodyPr wrap="square" rtlCol="0">
                <a:spAutoFit/>
              </a:bodyPr>
              <a:lstStyle/>
              <a:p>
                <a:r>
                  <a:rPr lang="en-AU" sz="1400" b="1">
                    <a:solidFill>
                      <a:schemeClr val="accent1">
                        <a:lumMod val="50000"/>
                      </a:schemeClr>
                    </a:solidFill>
                    <a:latin typeface="+mn-lt"/>
                  </a:rPr>
                  <a:t>64%</a:t>
                </a:r>
              </a:p>
            </p:txBody>
          </p:sp>
        </p:grpSp>
        <p:grpSp>
          <p:nvGrpSpPr>
            <p:cNvPr id="68" name="Group 67">
              <a:extLst>
                <a:ext uri="{FF2B5EF4-FFF2-40B4-BE49-F238E27FC236}">
                  <a16:creationId xmlns:a16="http://schemas.microsoft.com/office/drawing/2014/main" id="{9E74384F-9357-D119-4F5C-518CF6AC08FA}"/>
                </a:ext>
              </a:extLst>
            </p:cNvPr>
            <p:cNvGrpSpPr/>
            <p:nvPr/>
          </p:nvGrpSpPr>
          <p:grpSpPr>
            <a:xfrm>
              <a:off x="2426127" y="5847171"/>
              <a:ext cx="2761265" cy="333855"/>
              <a:chOff x="2448476" y="3452418"/>
              <a:chExt cx="2738470" cy="333855"/>
            </a:xfrm>
          </p:grpSpPr>
          <p:sp>
            <p:nvSpPr>
              <p:cNvPr id="69" name="TextBox 68">
                <a:extLst>
                  <a:ext uri="{FF2B5EF4-FFF2-40B4-BE49-F238E27FC236}">
                    <a16:creationId xmlns:a16="http://schemas.microsoft.com/office/drawing/2014/main" id="{6D53F8EB-21FB-AF07-465D-B2324CAC24C1}"/>
                  </a:ext>
                </a:extLst>
              </p:cNvPr>
              <p:cNvSpPr txBox="1"/>
              <p:nvPr/>
            </p:nvSpPr>
            <p:spPr>
              <a:xfrm>
                <a:off x="2448476" y="3452418"/>
                <a:ext cx="1842078" cy="313802"/>
              </a:xfrm>
              <a:prstGeom prst="rect">
                <a:avLst/>
              </a:prstGeom>
              <a:noFill/>
            </p:spPr>
            <p:txBody>
              <a:bodyPr wrap="square" rtlCol="0">
                <a:spAutoFit/>
              </a:bodyPr>
              <a:lstStyle/>
              <a:p>
                <a:r>
                  <a:rPr lang="en-AU" sz="1400" b="1">
                    <a:solidFill>
                      <a:schemeClr val="accent1">
                        <a:lumMod val="50000"/>
                      </a:schemeClr>
                    </a:solidFill>
                    <a:latin typeface="+mn-lt"/>
                  </a:rPr>
                  <a:t>Use of Hindsight</a:t>
                </a:r>
              </a:p>
            </p:txBody>
          </p:sp>
          <p:sp>
            <p:nvSpPr>
              <p:cNvPr id="70" name="TextBox 69">
                <a:extLst>
                  <a:ext uri="{FF2B5EF4-FFF2-40B4-BE49-F238E27FC236}">
                    <a16:creationId xmlns:a16="http://schemas.microsoft.com/office/drawing/2014/main" id="{DF86E52A-104E-9C2A-6BBE-B158E560858B}"/>
                  </a:ext>
                </a:extLst>
              </p:cNvPr>
              <p:cNvSpPr txBox="1"/>
              <p:nvPr/>
            </p:nvSpPr>
            <p:spPr>
              <a:xfrm>
                <a:off x="4620759" y="3472471"/>
                <a:ext cx="566187" cy="313802"/>
              </a:xfrm>
              <a:prstGeom prst="rect">
                <a:avLst/>
              </a:prstGeom>
              <a:noFill/>
            </p:spPr>
            <p:txBody>
              <a:bodyPr wrap="square" rtlCol="0">
                <a:spAutoFit/>
              </a:bodyPr>
              <a:lstStyle/>
              <a:p>
                <a:r>
                  <a:rPr lang="en-AU" sz="1400" b="1">
                    <a:solidFill>
                      <a:schemeClr val="accent1">
                        <a:lumMod val="50000"/>
                      </a:schemeClr>
                    </a:solidFill>
                    <a:latin typeface="+mn-lt"/>
                  </a:rPr>
                  <a:t>68%</a:t>
                </a:r>
              </a:p>
            </p:txBody>
          </p:sp>
        </p:grpSp>
        <p:sp>
          <p:nvSpPr>
            <p:cNvPr id="71" name="Rectangle 70">
              <a:extLst>
                <a:ext uri="{FF2B5EF4-FFF2-40B4-BE49-F238E27FC236}">
                  <a16:creationId xmlns:a16="http://schemas.microsoft.com/office/drawing/2014/main" id="{F1964E67-C1A0-702E-E75E-1D5E0FEF2D51}"/>
                </a:ext>
              </a:extLst>
            </p:cNvPr>
            <p:cNvSpPr/>
            <p:nvPr/>
          </p:nvSpPr>
          <p:spPr>
            <a:xfrm>
              <a:off x="1847241" y="3280641"/>
              <a:ext cx="535055" cy="3120316"/>
            </a:xfrm>
            <a:prstGeom prst="rect">
              <a:avLst/>
            </a:prstGeom>
            <a:solidFill>
              <a:schemeClr val="bg1"/>
            </a:solidFill>
            <a:ln>
              <a:noFill/>
            </a:ln>
            <a:effectLst>
              <a:outerShdw blurRad="50800" dist="38100" dir="2700000" algn="tl"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solidFill>
                  <a:schemeClr val="accent1">
                    <a:lumMod val="50000"/>
                  </a:schemeClr>
                </a:solidFill>
              </a:endParaRPr>
            </a:p>
          </p:txBody>
        </p:sp>
      </p:grpSp>
      <p:sp>
        <p:nvSpPr>
          <p:cNvPr id="73" name="TextBox 72">
            <a:extLst>
              <a:ext uri="{FF2B5EF4-FFF2-40B4-BE49-F238E27FC236}">
                <a16:creationId xmlns:a16="http://schemas.microsoft.com/office/drawing/2014/main" id="{1CBC4825-0B8C-81FE-7B8B-224F16755114}"/>
              </a:ext>
            </a:extLst>
          </p:cNvPr>
          <p:cNvSpPr txBox="1"/>
          <p:nvPr/>
        </p:nvSpPr>
        <p:spPr>
          <a:xfrm>
            <a:off x="640754" y="3004696"/>
            <a:ext cx="2458197" cy="338554"/>
          </a:xfrm>
          <a:prstGeom prst="rect">
            <a:avLst/>
          </a:prstGeom>
          <a:noFill/>
        </p:spPr>
        <p:txBody>
          <a:bodyPr wrap="square" rtlCol="0">
            <a:spAutoFit/>
          </a:bodyPr>
          <a:lstStyle/>
          <a:p>
            <a:r>
              <a:rPr lang="en-AU" sz="1600" b="1">
                <a:solidFill>
                  <a:schemeClr val="accent1">
                    <a:lumMod val="50000"/>
                  </a:schemeClr>
                </a:solidFill>
                <a:latin typeface="+mn-lt"/>
              </a:rPr>
              <a:t>Additional 5 forms of relief</a:t>
            </a:r>
          </a:p>
        </p:txBody>
      </p:sp>
      <p:grpSp>
        <p:nvGrpSpPr>
          <p:cNvPr id="92" name="Group 91">
            <a:extLst>
              <a:ext uri="{FF2B5EF4-FFF2-40B4-BE49-F238E27FC236}">
                <a16:creationId xmlns:a16="http://schemas.microsoft.com/office/drawing/2014/main" id="{19F7B2AA-580E-D96B-E139-3564AA92B56E}"/>
              </a:ext>
            </a:extLst>
          </p:cNvPr>
          <p:cNvGrpSpPr/>
          <p:nvPr/>
        </p:nvGrpSpPr>
        <p:grpSpPr>
          <a:xfrm>
            <a:off x="4499700" y="3017174"/>
            <a:ext cx="4140302" cy="2787391"/>
            <a:chOff x="6830021" y="3629948"/>
            <a:chExt cx="4590069" cy="2849488"/>
          </a:xfrm>
        </p:grpSpPr>
        <p:grpSp>
          <p:nvGrpSpPr>
            <p:cNvPr id="90" name="Group 89">
              <a:extLst>
                <a:ext uri="{FF2B5EF4-FFF2-40B4-BE49-F238E27FC236}">
                  <a16:creationId xmlns:a16="http://schemas.microsoft.com/office/drawing/2014/main" id="{36BBBAEF-A769-5521-7344-24FA9FEC6229}"/>
                </a:ext>
              </a:extLst>
            </p:cNvPr>
            <p:cNvGrpSpPr/>
            <p:nvPr/>
          </p:nvGrpSpPr>
          <p:grpSpPr>
            <a:xfrm>
              <a:off x="6830021" y="3629948"/>
              <a:ext cx="4590069" cy="2849488"/>
              <a:chOff x="6830021" y="3629948"/>
              <a:chExt cx="4590069" cy="2849488"/>
            </a:xfrm>
          </p:grpSpPr>
          <p:grpSp>
            <p:nvGrpSpPr>
              <p:cNvPr id="31" name="Group 30">
                <a:extLst>
                  <a:ext uri="{FF2B5EF4-FFF2-40B4-BE49-F238E27FC236}">
                    <a16:creationId xmlns:a16="http://schemas.microsoft.com/office/drawing/2014/main" id="{A51C7C5C-AE0F-4C2F-08B0-00A617AD980F}"/>
                  </a:ext>
                </a:extLst>
              </p:cNvPr>
              <p:cNvGrpSpPr/>
              <p:nvPr/>
            </p:nvGrpSpPr>
            <p:grpSpPr>
              <a:xfrm>
                <a:off x="7182366" y="4054412"/>
                <a:ext cx="4237724" cy="2193220"/>
                <a:chOff x="3112210" y="4120218"/>
                <a:chExt cx="5876508" cy="2193220"/>
              </a:xfrm>
            </p:grpSpPr>
            <p:sp>
              <p:nvSpPr>
                <p:cNvPr id="32" name="Rectangle: Rounded Corners 1">
                  <a:extLst>
                    <a:ext uri="{FF2B5EF4-FFF2-40B4-BE49-F238E27FC236}">
                      <a16:creationId xmlns:a16="http://schemas.microsoft.com/office/drawing/2014/main" id="{41E6E0D4-DA55-FF46-5E12-1D4EAF5DB114}"/>
                    </a:ext>
                  </a:extLst>
                </p:cNvPr>
                <p:cNvSpPr/>
                <p:nvPr/>
              </p:nvSpPr>
              <p:spPr>
                <a:xfrm>
                  <a:off x="3112210" y="4120218"/>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34" name="Rectangle: Rounded Corners 1">
                  <a:extLst>
                    <a:ext uri="{FF2B5EF4-FFF2-40B4-BE49-F238E27FC236}">
                      <a16:creationId xmlns:a16="http://schemas.microsoft.com/office/drawing/2014/main" id="{5F329051-C441-F594-B221-5355458D3B0C}"/>
                    </a:ext>
                  </a:extLst>
                </p:cNvPr>
                <p:cNvSpPr/>
                <p:nvPr/>
              </p:nvSpPr>
              <p:spPr>
                <a:xfrm>
                  <a:off x="3112210" y="4714794"/>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35" name="Rectangle: Rounded Corners 1">
                  <a:extLst>
                    <a:ext uri="{FF2B5EF4-FFF2-40B4-BE49-F238E27FC236}">
                      <a16:creationId xmlns:a16="http://schemas.microsoft.com/office/drawing/2014/main" id="{B7853F45-4B3C-F280-B0D2-B82690918FC2}"/>
                    </a:ext>
                  </a:extLst>
                </p:cNvPr>
                <p:cNvSpPr/>
                <p:nvPr/>
              </p:nvSpPr>
              <p:spPr>
                <a:xfrm>
                  <a:off x="3119215" y="5305860"/>
                  <a:ext cx="5869503"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36" name="Rectangle: Rounded Corners 1">
                  <a:extLst>
                    <a:ext uri="{FF2B5EF4-FFF2-40B4-BE49-F238E27FC236}">
                      <a16:creationId xmlns:a16="http://schemas.microsoft.com/office/drawing/2014/main" id="{6DB35AC2-B821-5133-9BF5-C45149E0021D}"/>
                    </a:ext>
                  </a:extLst>
                </p:cNvPr>
                <p:cNvSpPr/>
                <p:nvPr/>
              </p:nvSpPr>
              <p:spPr>
                <a:xfrm>
                  <a:off x="3112210" y="5896926"/>
                  <a:ext cx="5869504" cy="416512"/>
                </a:xfrm>
                <a:prstGeom prst="roundRect">
                  <a:avLst>
                    <a:gd name="adj" fmla="val 50000"/>
                  </a:avLst>
                </a:prstGeom>
                <a:solidFill>
                  <a:schemeClr val="bg2">
                    <a:lumMod val="9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grpSp>
          <p:sp>
            <p:nvSpPr>
              <p:cNvPr id="74" name="TextBox 73">
                <a:extLst>
                  <a:ext uri="{FF2B5EF4-FFF2-40B4-BE49-F238E27FC236}">
                    <a16:creationId xmlns:a16="http://schemas.microsoft.com/office/drawing/2014/main" id="{2B289650-3F36-318F-80A3-790476EAE0B3}"/>
                  </a:ext>
                </a:extLst>
              </p:cNvPr>
              <p:cNvSpPr txBox="1"/>
              <p:nvPr/>
            </p:nvSpPr>
            <p:spPr>
              <a:xfrm>
                <a:off x="7291660" y="3629948"/>
                <a:ext cx="3788042" cy="346096"/>
              </a:xfrm>
              <a:prstGeom prst="rect">
                <a:avLst/>
              </a:prstGeom>
              <a:noFill/>
            </p:spPr>
            <p:txBody>
              <a:bodyPr wrap="square" rtlCol="0">
                <a:spAutoFit/>
              </a:bodyPr>
              <a:lstStyle/>
              <a:p>
                <a:r>
                  <a:rPr lang="en-AU" sz="1600" b="1">
                    <a:solidFill>
                      <a:schemeClr val="accent1">
                        <a:lumMod val="50000"/>
                      </a:schemeClr>
                    </a:solidFill>
                    <a:latin typeface="+mn-lt"/>
                  </a:rPr>
                  <a:t>Ongoing Practical Expedients</a:t>
                </a:r>
              </a:p>
            </p:txBody>
          </p:sp>
          <p:sp>
            <p:nvSpPr>
              <p:cNvPr id="75" name="Rectangle: Rounded Corners 1">
                <a:extLst>
                  <a:ext uri="{FF2B5EF4-FFF2-40B4-BE49-F238E27FC236}">
                    <a16:creationId xmlns:a16="http://schemas.microsoft.com/office/drawing/2014/main" id="{6989B7CD-B47F-1B8F-6936-FE8C2EE04A69}"/>
                  </a:ext>
                </a:extLst>
              </p:cNvPr>
              <p:cNvSpPr/>
              <p:nvPr/>
            </p:nvSpPr>
            <p:spPr>
              <a:xfrm>
                <a:off x="7190517" y="4047478"/>
                <a:ext cx="4032000" cy="432000"/>
              </a:xfrm>
              <a:prstGeom prst="roundRect">
                <a:avLst>
                  <a:gd name="adj" fmla="val 50000"/>
                </a:avLst>
              </a:prstGeom>
              <a:solidFill>
                <a:schemeClr val="accent6">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grpSp>
            <p:nvGrpSpPr>
              <p:cNvPr id="78" name="Group 77">
                <a:extLst>
                  <a:ext uri="{FF2B5EF4-FFF2-40B4-BE49-F238E27FC236}">
                    <a16:creationId xmlns:a16="http://schemas.microsoft.com/office/drawing/2014/main" id="{BAF26B95-0F1C-5894-D12A-C1E1BA32DF08}"/>
                  </a:ext>
                </a:extLst>
              </p:cNvPr>
              <p:cNvGrpSpPr/>
              <p:nvPr/>
            </p:nvGrpSpPr>
            <p:grpSpPr>
              <a:xfrm>
                <a:off x="7367926" y="4071782"/>
                <a:ext cx="3814693" cy="351631"/>
                <a:chOff x="7367926" y="4071782"/>
                <a:chExt cx="3814693" cy="351631"/>
              </a:xfrm>
            </p:grpSpPr>
            <p:sp>
              <p:nvSpPr>
                <p:cNvPr id="76" name="TextBox 75">
                  <a:extLst>
                    <a:ext uri="{FF2B5EF4-FFF2-40B4-BE49-F238E27FC236}">
                      <a16:creationId xmlns:a16="http://schemas.microsoft.com/office/drawing/2014/main" id="{11A5A78D-BBEF-AE91-3597-A7A0E22D7E89}"/>
                    </a:ext>
                  </a:extLst>
                </p:cNvPr>
                <p:cNvSpPr txBox="1"/>
                <p:nvPr/>
              </p:nvSpPr>
              <p:spPr>
                <a:xfrm>
                  <a:off x="10616432" y="4108780"/>
                  <a:ext cx="566187" cy="314633"/>
                </a:xfrm>
                <a:prstGeom prst="rect">
                  <a:avLst/>
                </a:prstGeom>
                <a:noFill/>
              </p:spPr>
              <p:txBody>
                <a:bodyPr wrap="square" rtlCol="0">
                  <a:spAutoFit/>
                </a:bodyPr>
                <a:lstStyle/>
                <a:p>
                  <a:r>
                    <a:rPr lang="en-AU" sz="1400" b="1">
                      <a:solidFill>
                        <a:schemeClr val="accent1">
                          <a:lumMod val="50000"/>
                        </a:schemeClr>
                      </a:solidFill>
                      <a:latin typeface="+mn-lt"/>
                    </a:rPr>
                    <a:t>98%</a:t>
                  </a:r>
                </a:p>
              </p:txBody>
            </p:sp>
            <p:sp>
              <p:nvSpPr>
                <p:cNvPr id="77" name="TextBox 76">
                  <a:extLst>
                    <a:ext uri="{FF2B5EF4-FFF2-40B4-BE49-F238E27FC236}">
                      <a16:creationId xmlns:a16="http://schemas.microsoft.com/office/drawing/2014/main" id="{225F539D-FC66-6C90-6759-DCE66704F4B4}"/>
                    </a:ext>
                  </a:extLst>
                </p:cNvPr>
                <p:cNvSpPr txBox="1"/>
                <p:nvPr/>
              </p:nvSpPr>
              <p:spPr>
                <a:xfrm>
                  <a:off x="7367926" y="4071782"/>
                  <a:ext cx="1842077" cy="314634"/>
                </a:xfrm>
                <a:prstGeom prst="rect">
                  <a:avLst/>
                </a:prstGeom>
                <a:noFill/>
              </p:spPr>
              <p:txBody>
                <a:bodyPr wrap="square" rtlCol="0">
                  <a:spAutoFit/>
                </a:bodyPr>
                <a:lstStyle/>
                <a:p>
                  <a:r>
                    <a:rPr lang="en-AU" sz="1400" b="1">
                      <a:solidFill>
                        <a:schemeClr val="accent1">
                          <a:lumMod val="50000"/>
                        </a:schemeClr>
                      </a:solidFill>
                      <a:latin typeface="+mn-lt"/>
                    </a:rPr>
                    <a:t>Short term leases</a:t>
                  </a:r>
                </a:p>
              </p:txBody>
            </p:sp>
          </p:grpSp>
          <p:sp>
            <p:nvSpPr>
              <p:cNvPr id="82" name="Rectangle: Rounded Corners 1">
                <a:extLst>
                  <a:ext uri="{FF2B5EF4-FFF2-40B4-BE49-F238E27FC236}">
                    <a16:creationId xmlns:a16="http://schemas.microsoft.com/office/drawing/2014/main" id="{11C19731-94EA-5DBD-35EC-B0F531AB9BCE}"/>
                  </a:ext>
                </a:extLst>
              </p:cNvPr>
              <p:cNvSpPr/>
              <p:nvPr/>
            </p:nvSpPr>
            <p:spPr>
              <a:xfrm>
                <a:off x="7180808" y="4647233"/>
                <a:ext cx="4104000" cy="416512"/>
              </a:xfrm>
              <a:prstGeom prst="roundRect">
                <a:avLst>
                  <a:gd name="adj" fmla="val 50000"/>
                </a:avLst>
              </a:prstGeom>
              <a:solidFill>
                <a:schemeClr val="accent6">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grpSp>
            <p:nvGrpSpPr>
              <p:cNvPr id="79" name="Group 78">
                <a:extLst>
                  <a:ext uri="{FF2B5EF4-FFF2-40B4-BE49-F238E27FC236}">
                    <a16:creationId xmlns:a16="http://schemas.microsoft.com/office/drawing/2014/main" id="{A196C53C-3FAE-E2F9-28EE-EE7BF61086CC}"/>
                  </a:ext>
                </a:extLst>
              </p:cNvPr>
              <p:cNvGrpSpPr/>
              <p:nvPr/>
            </p:nvGrpSpPr>
            <p:grpSpPr>
              <a:xfrm>
                <a:off x="7388569" y="4674911"/>
                <a:ext cx="3896940" cy="317138"/>
                <a:chOff x="7402149" y="4056834"/>
                <a:chExt cx="3896940" cy="317138"/>
              </a:xfrm>
            </p:grpSpPr>
            <p:sp>
              <p:nvSpPr>
                <p:cNvPr id="80" name="TextBox 79">
                  <a:extLst>
                    <a:ext uri="{FF2B5EF4-FFF2-40B4-BE49-F238E27FC236}">
                      <a16:creationId xmlns:a16="http://schemas.microsoft.com/office/drawing/2014/main" id="{602861E5-B23A-44E5-0393-C470F6011A47}"/>
                    </a:ext>
                  </a:extLst>
                </p:cNvPr>
                <p:cNvSpPr txBox="1"/>
                <p:nvPr/>
              </p:nvSpPr>
              <p:spPr>
                <a:xfrm>
                  <a:off x="10732902" y="4059338"/>
                  <a:ext cx="566187" cy="314634"/>
                </a:xfrm>
                <a:prstGeom prst="rect">
                  <a:avLst/>
                </a:prstGeom>
                <a:noFill/>
              </p:spPr>
              <p:txBody>
                <a:bodyPr wrap="square" rtlCol="0">
                  <a:spAutoFit/>
                </a:bodyPr>
                <a:lstStyle/>
                <a:p>
                  <a:r>
                    <a:rPr lang="en-AU" sz="1400" b="1">
                      <a:solidFill>
                        <a:schemeClr val="accent1">
                          <a:lumMod val="50000"/>
                        </a:schemeClr>
                      </a:solidFill>
                      <a:latin typeface="+mn-lt"/>
                    </a:rPr>
                    <a:t>99%</a:t>
                  </a:r>
                </a:p>
              </p:txBody>
            </p:sp>
            <p:sp>
              <p:nvSpPr>
                <p:cNvPr id="81" name="TextBox 80">
                  <a:extLst>
                    <a:ext uri="{FF2B5EF4-FFF2-40B4-BE49-F238E27FC236}">
                      <a16:creationId xmlns:a16="http://schemas.microsoft.com/office/drawing/2014/main" id="{F888D5ED-3D9B-BF00-A518-9CC9D79A38D0}"/>
                    </a:ext>
                  </a:extLst>
                </p:cNvPr>
                <p:cNvSpPr txBox="1"/>
                <p:nvPr/>
              </p:nvSpPr>
              <p:spPr>
                <a:xfrm>
                  <a:off x="7402149" y="4056834"/>
                  <a:ext cx="2468412" cy="314633"/>
                </a:xfrm>
                <a:prstGeom prst="rect">
                  <a:avLst/>
                </a:prstGeom>
                <a:noFill/>
              </p:spPr>
              <p:txBody>
                <a:bodyPr wrap="square" rtlCol="0">
                  <a:spAutoFit/>
                </a:bodyPr>
                <a:lstStyle/>
                <a:p>
                  <a:r>
                    <a:rPr lang="en-AU" sz="1400" b="1">
                      <a:solidFill>
                        <a:schemeClr val="accent1">
                          <a:lumMod val="50000"/>
                        </a:schemeClr>
                      </a:solidFill>
                      <a:latin typeface="+mn-lt"/>
                    </a:rPr>
                    <a:t>Low-value asset leases</a:t>
                  </a:r>
                </a:p>
              </p:txBody>
            </p:sp>
          </p:grpSp>
          <p:sp>
            <p:nvSpPr>
              <p:cNvPr id="85" name="TextBox 84">
                <a:extLst>
                  <a:ext uri="{FF2B5EF4-FFF2-40B4-BE49-F238E27FC236}">
                    <a16:creationId xmlns:a16="http://schemas.microsoft.com/office/drawing/2014/main" id="{E739531A-05D0-EF57-E69A-35FDA437F276}"/>
                  </a:ext>
                </a:extLst>
              </p:cNvPr>
              <p:cNvSpPr txBox="1"/>
              <p:nvPr/>
            </p:nvSpPr>
            <p:spPr>
              <a:xfrm>
                <a:off x="7965083" y="5296477"/>
                <a:ext cx="3343028" cy="314634"/>
              </a:xfrm>
              <a:prstGeom prst="rect">
                <a:avLst/>
              </a:prstGeom>
              <a:noFill/>
            </p:spPr>
            <p:txBody>
              <a:bodyPr wrap="square" rtlCol="0">
                <a:spAutoFit/>
              </a:bodyPr>
              <a:lstStyle/>
              <a:p>
                <a:pPr algn="r"/>
                <a:r>
                  <a:rPr lang="en-AU" sz="1400" b="1">
                    <a:solidFill>
                      <a:schemeClr val="accent1">
                        <a:lumMod val="50000"/>
                      </a:schemeClr>
                    </a:solidFill>
                    <a:latin typeface="+mn-lt"/>
                  </a:rPr>
                  <a:t>Not separating non-lease components</a:t>
                </a:r>
              </a:p>
            </p:txBody>
          </p:sp>
          <p:sp>
            <p:nvSpPr>
              <p:cNvPr id="86" name="Rectangle: Rounded Corners 1">
                <a:extLst>
                  <a:ext uri="{FF2B5EF4-FFF2-40B4-BE49-F238E27FC236}">
                    <a16:creationId xmlns:a16="http://schemas.microsoft.com/office/drawing/2014/main" id="{AC0A9714-E21B-C43B-04D8-525485DE9CD6}"/>
                  </a:ext>
                </a:extLst>
              </p:cNvPr>
              <p:cNvSpPr/>
              <p:nvPr/>
            </p:nvSpPr>
            <p:spPr>
              <a:xfrm>
                <a:off x="7180808" y="5831120"/>
                <a:ext cx="468000" cy="416512"/>
              </a:xfrm>
              <a:prstGeom prst="roundRect">
                <a:avLst>
                  <a:gd name="adj" fmla="val 50000"/>
                </a:avLst>
              </a:prstGeom>
              <a:solidFill>
                <a:schemeClr val="accent6">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87" name="TextBox 86">
                <a:extLst>
                  <a:ext uri="{FF2B5EF4-FFF2-40B4-BE49-F238E27FC236}">
                    <a16:creationId xmlns:a16="http://schemas.microsoft.com/office/drawing/2014/main" id="{8B0E98AE-1448-9788-B9E3-85C5AB0C4B13}"/>
                  </a:ext>
                </a:extLst>
              </p:cNvPr>
              <p:cNvSpPr txBox="1"/>
              <p:nvPr/>
            </p:nvSpPr>
            <p:spPr>
              <a:xfrm>
                <a:off x="7291660" y="5860263"/>
                <a:ext cx="566187" cy="314634"/>
              </a:xfrm>
              <a:prstGeom prst="rect">
                <a:avLst/>
              </a:prstGeom>
              <a:noFill/>
            </p:spPr>
            <p:txBody>
              <a:bodyPr wrap="square" rtlCol="0">
                <a:spAutoFit/>
              </a:bodyPr>
              <a:lstStyle/>
              <a:p>
                <a:r>
                  <a:rPr lang="en-AU" sz="1400" b="1">
                    <a:solidFill>
                      <a:schemeClr val="accent1">
                        <a:lumMod val="50000"/>
                      </a:schemeClr>
                    </a:solidFill>
                    <a:latin typeface="+mn-lt"/>
                  </a:rPr>
                  <a:t>1%</a:t>
                </a:r>
              </a:p>
            </p:txBody>
          </p:sp>
          <p:sp>
            <p:nvSpPr>
              <p:cNvPr id="83" name="Rectangle: Rounded Corners 1">
                <a:extLst>
                  <a:ext uri="{FF2B5EF4-FFF2-40B4-BE49-F238E27FC236}">
                    <a16:creationId xmlns:a16="http://schemas.microsoft.com/office/drawing/2014/main" id="{E5039D08-05C2-D235-90EC-A99E3ABE9632}"/>
                  </a:ext>
                </a:extLst>
              </p:cNvPr>
              <p:cNvSpPr/>
              <p:nvPr/>
            </p:nvSpPr>
            <p:spPr>
              <a:xfrm>
                <a:off x="7190517" y="5230512"/>
                <a:ext cx="756000" cy="416512"/>
              </a:xfrm>
              <a:prstGeom prst="roundRect">
                <a:avLst>
                  <a:gd name="adj" fmla="val 50000"/>
                </a:avLst>
              </a:prstGeom>
              <a:solidFill>
                <a:schemeClr val="accent6">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1400" b="1">
                  <a:solidFill>
                    <a:schemeClr val="accent1">
                      <a:lumMod val="50000"/>
                    </a:schemeClr>
                  </a:solidFill>
                </a:endParaRPr>
              </a:p>
            </p:txBody>
          </p:sp>
          <p:sp>
            <p:nvSpPr>
              <p:cNvPr id="88" name="TextBox 87">
                <a:extLst>
                  <a:ext uri="{FF2B5EF4-FFF2-40B4-BE49-F238E27FC236}">
                    <a16:creationId xmlns:a16="http://schemas.microsoft.com/office/drawing/2014/main" id="{95771CBC-E46B-0F9F-26BF-7524808E2AD3}"/>
                  </a:ext>
                </a:extLst>
              </p:cNvPr>
              <p:cNvSpPr txBox="1"/>
              <p:nvPr/>
            </p:nvSpPr>
            <p:spPr>
              <a:xfrm>
                <a:off x="8308250" y="5878719"/>
                <a:ext cx="2940958" cy="314634"/>
              </a:xfrm>
              <a:prstGeom prst="rect">
                <a:avLst/>
              </a:prstGeom>
              <a:noFill/>
            </p:spPr>
            <p:txBody>
              <a:bodyPr wrap="square" rtlCol="0">
                <a:spAutoFit/>
              </a:bodyPr>
              <a:lstStyle/>
              <a:p>
                <a:pPr algn="r"/>
                <a:r>
                  <a:rPr lang="en-AU" sz="1400" b="1">
                    <a:solidFill>
                      <a:schemeClr val="accent1">
                        <a:lumMod val="50000"/>
                      </a:schemeClr>
                    </a:solidFill>
                    <a:latin typeface="+mn-lt"/>
                  </a:rPr>
                  <a:t>Portfolio Approach</a:t>
                </a:r>
              </a:p>
            </p:txBody>
          </p:sp>
          <p:sp>
            <p:nvSpPr>
              <p:cNvPr id="89" name="Rectangle 88">
                <a:extLst>
                  <a:ext uri="{FF2B5EF4-FFF2-40B4-BE49-F238E27FC236}">
                    <a16:creationId xmlns:a16="http://schemas.microsoft.com/office/drawing/2014/main" id="{7BBC7FED-5AC3-F614-2367-A9CEB1436D2B}"/>
                  </a:ext>
                </a:extLst>
              </p:cNvPr>
              <p:cNvSpPr/>
              <p:nvPr/>
            </p:nvSpPr>
            <p:spPr>
              <a:xfrm>
                <a:off x="6830021" y="3843057"/>
                <a:ext cx="535055" cy="2636379"/>
              </a:xfrm>
              <a:prstGeom prst="rect">
                <a:avLst/>
              </a:prstGeom>
              <a:solidFill>
                <a:schemeClr val="bg1"/>
              </a:solidFill>
              <a:ln>
                <a:noFill/>
              </a:ln>
              <a:effectLst>
                <a:outerShdw blurRad="50800" dist="38100" dir="2700000" algn="tl"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b="1">
                  <a:solidFill>
                    <a:schemeClr val="accent1">
                      <a:lumMod val="50000"/>
                    </a:schemeClr>
                  </a:solidFill>
                </a:endParaRPr>
              </a:p>
            </p:txBody>
          </p:sp>
        </p:grpSp>
        <p:sp>
          <p:nvSpPr>
            <p:cNvPr id="91" name="TextBox 90">
              <a:extLst>
                <a:ext uri="{FF2B5EF4-FFF2-40B4-BE49-F238E27FC236}">
                  <a16:creationId xmlns:a16="http://schemas.microsoft.com/office/drawing/2014/main" id="{892517C7-B1FB-E64C-77A7-0D4295AE4D53}"/>
                </a:ext>
              </a:extLst>
            </p:cNvPr>
            <p:cNvSpPr txBox="1"/>
            <p:nvPr/>
          </p:nvSpPr>
          <p:spPr>
            <a:xfrm>
              <a:off x="7388569" y="5275100"/>
              <a:ext cx="566187" cy="314634"/>
            </a:xfrm>
            <a:prstGeom prst="rect">
              <a:avLst/>
            </a:prstGeom>
            <a:noFill/>
          </p:spPr>
          <p:txBody>
            <a:bodyPr wrap="square" rtlCol="0">
              <a:spAutoFit/>
            </a:bodyPr>
            <a:lstStyle/>
            <a:p>
              <a:r>
                <a:rPr lang="en-AU" sz="1400" b="1">
                  <a:solidFill>
                    <a:schemeClr val="accent1">
                      <a:lumMod val="50000"/>
                    </a:schemeClr>
                  </a:solidFill>
                  <a:latin typeface="+mn-lt"/>
                </a:rPr>
                <a:t>7%</a:t>
              </a:r>
            </a:p>
          </p:txBody>
        </p:sp>
      </p:grpSp>
      <p:cxnSp>
        <p:nvCxnSpPr>
          <p:cNvPr id="37" name="Straight Connector 36">
            <a:extLst>
              <a:ext uri="{FF2B5EF4-FFF2-40B4-BE49-F238E27FC236}">
                <a16:creationId xmlns:a16="http://schemas.microsoft.com/office/drawing/2014/main" id="{D477A83D-4EEC-22BC-D9E6-578A54DE4233}"/>
              </a:ext>
            </a:extLst>
          </p:cNvPr>
          <p:cNvCxnSpPr>
            <a:cxnSpLocks/>
          </p:cNvCxnSpPr>
          <p:nvPr/>
        </p:nvCxnSpPr>
        <p:spPr>
          <a:xfrm>
            <a:off x="539137" y="1455514"/>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0E68DC23-C797-C8E3-03E2-7AFF5F604FA1}"/>
              </a:ext>
            </a:extLst>
          </p:cNvPr>
          <p:cNvSpPr txBox="1"/>
          <p:nvPr/>
        </p:nvSpPr>
        <p:spPr>
          <a:xfrm>
            <a:off x="5038277" y="5814042"/>
            <a:ext cx="4155192" cy="861774"/>
          </a:xfrm>
          <a:prstGeom prst="rect">
            <a:avLst/>
          </a:prstGeom>
          <a:noFill/>
        </p:spPr>
        <p:txBody>
          <a:bodyPr wrap="square" rtlCol="0">
            <a:spAutoFit/>
          </a:bodyPr>
          <a:lstStyle/>
          <a:p>
            <a:r>
              <a:rPr lang="en-AU" sz="1000">
                <a:solidFill>
                  <a:schemeClr val="accent1">
                    <a:lumMod val="50000"/>
                  </a:schemeClr>
                </a:solidFill>
                <a:latin typeface="+mn-lt"/>
              </a:rPr>
              <a:t>*Option 1</a:t>
            </a:r>
            <a:r>
              <a:rPr lang="en-AU" sz="1000">
                <a:solidFill>
                  <a:schemeClr val="accent1">
                    <a:lumMod val="50000"/>
                  </a:schemeClr>
                </a:solidFill>
                <a:effectLst/>
                <a:latin typeface="+mn-lt"/>
                <a:ea typeface="SimSun" panose="02010600030101010101" pitchFamily="2" charset="-122"/>
                <a:cs typeface="Times New Roman" panose="02020603050405020304" pitchFamily="18" charset="0"/>
              </a:rPr>
              <a:t> -</a:t>
            </a:r>
            <a:r>
              <a:rPr lang="en-AU" sz="1000">
                <a:solidFill>
                  <a:schemeClr val="accent1">
                    <a:lumMod val="50000"/>
                  </a:schemeClr>
                </a:solidFill>
                <a:latin typeface="+mn-lt"/>
              </a:rPr>
              <a:t> </a:t>
            </a:r>
            <a:r>
              <a:rPr lang="en-US" sz="1000">
                <a:solidFill>
                  <a:schemeClr val="accent1">
                    <a:lumMod val="50000"/>
                  </a:schemeClr>
                </a:solidFill>
                <a:effectLst/>
                <a:latin typeface="+mn-lt"/>
                <a:ea typeface="SimSun" panose="02010600030101010101" pitchFamily="2" charset="-122"/>
                <a:cs typeface="Times New Roman" panose="02020603050405020304" pitchFamily="18" charset="0"/>
              </a:rPr>
              <a:t>measure </a:t>
            </a:r>
            <a:r>
              <a:rPr lang="en-US" sz="1000" err="1">
                <a:solidFill>
                  <a:schemeClr val="accent1">
                    <a:lumMod val="50000"/>
                  </a:schemeClr>
                </a:solidFill>
                <a:effectLst/>
                <a:latin typeface="+mn-lt"/>
                <a:ea typeface="SimSun" panose="02010600030101010101" pitchFamily="2" charset="-122"/>
                <a:cs typeface="Times New Roman" panose="02020603050405020304" pitchFamily="18" charset="0"/>
              </a:rPr>
              <a:t>RoU</a:t>
            </a:r>
            <a:r>
              <a:rPr lang="en-US" sz="1000">
                <a:solidFill>
                  <a:schemeClr val="accent1">
                    <a:lumMod val="50000"/>
                  </a:schemeClr>
                </a:solidFill>
                <a:effectLst/>
                <a:latin typeface="+mn-lt"/>
                <a:ea typeface="SimSun" panose="02010600030101010101" pitchFamily="2" charset="-122"/>
                <a:cs typeface="Times New Roman" panose="02020603050405020304" pitchFamily="18" charset="0"/>
              </a:rPr>
              <a:t> assets at </a:t>
            </a:r>
            <a:r>
              <a:rPr lang="en-AU" sz="1000">
                <a:solidFill>
                  <a:schemeClr val="accent1">
                    <a:lumMod val="50000"/>
                  </a:schemeClr>
                </a:solidFill>
                <a:effectLst/>
                <a:latin typeface="+mn-lt"/>
                <a:ea typeface="SimSun" panose="02010600030101010101" pitchFamily="2" charset="-122"/>
                <a:cs typeface="Times New Roman" panose="02020603050405020304" pitchFamily="18" charset="0"/>
              </a:rPr>
              <a:t>amounts determined as if </a:t>
            </a:r>
            <a:r>
              <a:rPr lang="en-US" sz="1000">
                <a:solidFill>
                  <a:schemeClr val="accent1">
                    <a:lumMod val="50000"/>
                  </a:schemeClr>
                </a:solidFill>
                <a:effectLst/>
                <a:latin typeface="+mn-lt"/>
                <a:ea typeface="SimSun" panose="02010600030101010101" pitchFamily="2" charset="-122"/>
                <a:cs typeface="Times New Roman" panose="02020603050405020304" pitchFamily="18" charset="0"/>
              </a:rPr>
              <a:t>IFRS 16 had been applied since the commencement date but </a:t>
            </a:r>
            <a:r>
              <a:rPr lang="en-AU" sz="1000">
                <a:solidFill>
                  <a:schemeClr val="accent1">
                    <a:lumMod val="50000"/>
                  </a:schemeClr>
                </a:solidFill>
                <a:effectLst/>
                <a:latin typeface="+mn-lt"/>
                <a:ea typeface="SimSun" panose="02010600030101010101" pitchFamily="2" charset="-122"/>
                <a:cs typeface="Times New Roman" panose="02020603050405020304" pitchFamily="18" charset="0"/>
              </a:rPr>
              <a:t>discounted</a:t>
            </a:r>
            <a:r>
              <a:rPr lang="en-US" sz="1000">
                <a:solidFill>
                  <a:schemeClr val="accent1">
                    <a:lumMod val="50000"/>
                  </a:schemeClr>
                </a:solidFill>
                <a:effectLst/>
                <a:latin typeface="+mn-lt"/>
                <a:ea typeface="SimSun" panose="02010600030101010101" pitchFamily="2" charset="-122"/>
                <a:cs typeface="Times New Roman" panose="02020603050405020304" pitchFamily="18" charset="0"/>
              </a:rPr>
              <a:t> using the lessee's IBR at the date of initial application</a:t>
            </a:r>
            <a:r>
              <a:rPr lang="en-AU" sz="1000">
                <a:solidFill>
                  <a:schemeClr val="accent1">
                    <a:lumMod val="50000"/>
                  </a:schemeClr>
                </a:solidFill>
                <a:latin typeface="+mn-lt"/>
                <a:ea typeface="SimSun" panose="02010600030101010101" pitchFamily="2" charset="-122"/>
                <a:cs typeface="Times New Roman" panose="02020603050405020304" pitchFamily="18" charset="0"/>
              </a:rPr>
              <a:t>. </a:t>
            </a:r>
          </a:p>
          <a:p>
            <a:r>
              <a:rPr lang="en-AU" sz="1000">
                <a:solidFill>
                  <a:schemeClr val="accent1">
                    <a:lumMod val="50000"/>
                  </a:schemeClr>
                </a:solidFill>
                <a:effectLst/>
                <a:latin typeface="+mn-lt"/>
                <a:ea typeface="SimSun" panose="02010600030101010101" pitchFamily="2" charset="-122"/>
                <a:cs typeface="Times New Roman" panose="02020603050405020304" pitchFamily="18" charset="0"/>
              </a:rPr>
              <a:t>Option 2 -  </a:t>
            </a:r>
            <a:r>
              <a:rPr lang="en-US" sz="1000">
                <a:solidFill>
                  <a:schemeClr val="accent1">
                    <a:lumMod val="50000"/>
                  </a:schemeClr>
                </a:solidFill>
                <a:effectLst/>
                <a:latin typeface="+mn-lt"/>
                <a:ea typeface="SimSun" panose="02010600030101010101" pitchFamily="2" charset="-122"/>
                <a:cs typeface="Times New Roman" panose="02020603050405020304" pitchFamily="18" charset="0"/>
              </a:rPr>
              <a:t>measure </a:t>
            </a:r>
            <a:r>
              <a:rPr lang="en-US" sz="1000" err="1">
                <a:solidFill>
                  <a:schemeClr val="accent1">
                    <a:lumMod val="50000"/>
                  </a:schemeClr>
                </a:solidFill>
                <a:effectLst/>
                <a:latin typeface="+mn-lt"/>
                <a:ea typeface="SimSun" panose="02010600030101010101" pitchFamily="2" charset="-122"/>
                <a:cs typeface="Times New Roman" panose="02020603050405020304" pitchFamily="18" charset="0"/>
              </a:rPr>
              <a:t>RoU</a:t>
            </a:r>
            <a:r>
              <a:rPr lang="en-US" sz="1000">
                <a:solidFill>
                  <a:schemeClr val="accent1">
                    <a:lumMod val="50000"/>
                  </a:schemeClr>
                </a:solidFill>
                <a:effectLst/>
                <a:latin typeface="+mn-lt"/>
                <a:ea typeface="SimSun" panose="02010600030101010101" pitchFamily="2" charset="-122"/>
                <a:cs typeface="Times New Roman" panose="02020603050405020304" pitchFamily="18" charset="0"/>
              </a:rPr>
              <a:t> assets at </a:t>
            </a:r>
            <a:r>
              <a:rPr lang="en-AU" sz="1000">
                <a:solidFill>
                  <a:schemeClr val="accent1">
                    <a:lumMod val="50000"/>
                  </a:schemeClr>
                </a:solidFill>
                <a:effectLst/>
                <a:latin typeface="+mn-lt"/>
                <a:ea typeface="SimSun" panose="02010600030101010101" pitchFamily="2" charset="-122"/>
                <a:cs typeface="Times New Roman" panose="02020603050405020304" pitchFamily="18" charset="0"/>
              </a:rPr>
              <a:t>an amount equal to the lease liability, adjusted for any existing prepaid or accrued lease payments. </a:t>
            </a:r>
            <a:endParaRPr lang="en-AU" sz="1000">
              <a:solidFill>
                <a:schemeClr val="accent1">
                  <a:lumMod val="50000"/>
                </a:schemeClr>
              </a:solidFill>
              <a:latin typeface="+mn-lt"/>
            </a:endParaRPr>
          </a:p>
        </p:txBody>
      </p:sp>
      <p:sp>
        <p:nvSpPr>
          <p:cNvPr id="46" name="Footer Placeholder 1">
            <a:extLst>
              <a:ext uri="{FF2B5EF4-FFF2-40B4-BE49-F238E27FC236}">
                <a16:creationId xmlns:a16="http://schemas.microsoft.com/office/drawing/2014/main" id="{6E7C3E31-7562-35C9-80AA-C11EC9D1EA20}"/>
              </a:ext>
            </a:extLst>
          </p:cNvPr>
          <p:cNvSpPr>
            <a:spLocks noGrp="1"/>
          </p:cNvSpPr>
          <p:nvPr>
            <p:ph type="ftr" sz="quarter" idx="11"/>
          </p:nvPr>
        </p:nvSpPr>
        <p:spPr>
          <a:xfrm>
            <a:off x="726705" y="6395845"/>
            <a:ext cx="3086100" cy="365125"/>
          </a:xfrm>
        </p:spPr>
        <p:txBody>
          <a:bodyPr/>
          <a:lstStyle/>
          <a:p>
            <a:pPr algn="l" defTabSz="514350" fontAlgn="auto">
              <a:spcBef>
                <a:spcPts val="0"/>
              </a:spcBef>
              <a:spcAft>
                <a:spcPts val="0"/>
              </a:spcAft>
            </a:pPr>
            <a:r>
              <a:rPr lang="en-AU" sz="1050">
                <a:solidFill>
                  <a:srgbClr val="A5A5A5"/>
                </a:solidFill>
                <a:latin typeface="Calibri" panose="020F0502020204030204"/>
                <a:ea typeface="+mn-ea"/>
              </a:rPr>
              <a:t>Australian Accounting Standards Board </a:t>
            </a:r>
          </a:p>
          <a:p>
            <a:pPr algn="l" defTabSz="514350" fontAlgn="auto">
              <a:spcBef>
                <a:spcPts val="0"/>
              </a:spcBef>
              <a:spcAft>
                <a:spcPts val="0"/>
              </a:spcAft>
            </a:pPr>
            <a:r>
              <a:rPr lang="en-AU" sz="1050">
                <a:solidFill>
                  <a:srgbClr val="A5A5A5"/>
                </a:solidFill>
                <a:latin typeface="Calibri" panose="020F0502020204030204"/>
                <a:ea typeface="+mn-ea"/>
              </a:rPr>
              <a:t>Malaysian Accounting Standards Board </a:t>
            </a:r>
          </a:p>
          <a:p>
            <a:pPr algn="l" defTabSz="514350" fontAlgn="auto">
              <a:spcBef>
                <a:spcPts val="0"/>
              </a:spcBef>
              <a:spcAft>
                <a:spcPts val="0"/>
              </a:spcAft>
            </a:pPr>
            <a:r>
              <a:rPr lang="en-AU" sz="1050">
                <a:solidFill>
                  <a:srgbClr val="A5A5A5"/>
                </a:solidFill>
                <a:latin typeface="Calibri" panose="020F0502020204030204"/>
                <a:ea typeface="+mn-ea"/>
              </a:rPr>
              <a:t>2022</a:t>
            </a:r>
            <a:endParaRPr lang="en-US" sz="1050">
              <a:solidFill>
                <a:srgbClr val="A5A5A5"/>
              </a:solidFill>
              <a:latin typeface="Calibri" panose="020F0502020204030204"/>
              <a:ea typeface="+mn-ea"/>
            </a:endParaRPr>
          </a:p>
        </p:txBody>
      </p:sp>
    </p:spTree>
    <p:extLst>
      <p:ext uri="{BB962C8B-B14F-4D97-AF65-F5344CB8AC3E}">
        <p14:creationId xmlns:p14="http://schemas.microsoft.com/office/powerpoint/2010/main" val="169173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DFC1E3-432F-CE4B-018D-A851461122C6}"/>
              </a:ext>
            </a:extLst>
          </p:cNvPr>
          <p:cNvSpPr>
            <a:spLocks noGrp="1"/>
          </p:cNvSpPr>
          <p:nvPr>
            <p:ph type="title"/>
          </p:nvPr>
        </p:nvSpPr>
        <p:spPr>
          <a:xfrm>
            <a:off x="522132" y="447455"/>
            <a:ext cx="7464021" cy="860977"/>
          </a:xfrm>
        </p:spPr>
        <p:txBody>
          <a:bodyPr>
            <a:noAutofit/>
          </a:bodyPr>
          <a:lstStyle/>
          <a:p>
            <a:r>
              <a:rPr lang="en-US" sz="3600" b="1">
                <a:solidFill>
                  <a:srgbClr val="0070C0"/>
                </a:solidFill>
                <a:latin typeface="+mn-lt"/>
              </a:rPr>
              <a:t>Stage 2 Interviews</a:t>
            </a:r>
            <a:br>
              <a:rPr lang="en-US" sz="3600" b="1">
                <a:solidFill>
                  <a:srgbClr val="0070C0"/>
                </a:solidFill>
                <a:latin typeface="+mn-lt"/>
              </a:rPr>
            </a:br>
            <a:r>
              <a:rPr lang="en-US" sz="3600" b="1">
                <a:solidFill>
                  <a:srgbClr val="0070C0"/>
                </a:solidFill>
                <a:latin typeface="+mn-lt"/>
              </a:rPr>
              <a:t>Preparers (Lessees)</a:t>
            </a:r>
            <a:endParaRPr lang="en-AU" sz="3600" b="1">
              <a:solidFill>
                <a:srgbClr val="0070C0"/>
              </a:solidFill>
              <a:latin typeface="+mn-lt"/>
            </a:endParaRPr>
          </a:p>
        </p:txBody>
      </p:sp>
      <p:sp>
        <p:nvSpPr>
          <p:cNvPr id="2" name="Footer Placeholder 1">
            <a:extLst>
              <a:ext uri="{FF2B5EF4-FFF2-40B4-BE49-F238E27FC236}">
                <a16:creationId xmlns:a16="http://schemas.microsoft.com/office/drawing/2014/main" id="{DD83C407-E3B8-2E87-36DB-400496BD2994}"/>
              </a:ext>
            </a:extLst>
          </p:cNvPr>
          <p:cNvSpPr>
            <a:spLocks noGrp="1"/>
          </p:cNvSpPr>
          <p:nvPr>
            <p:ph type="ftr" sz="quarter" idx="11"/>
          </p:nvPr>
        </p:nvSpPr>
        <p:spPr/>
        <p:txBody>
          <a:bodyPr/>
          <a:lstStyle/>
          <a:p>
            <a:pPr defTabSz="514350" fontAlgn="auto">
              <a:spcBef>
                <a:spcPts val="0"/>
              </a:spcBef>
              <a:spcAft>
                <a:spcPts val="0"/>
              </a:spcAft>
            </a:pPr>
            <a:r>
              <a:rPr lang="en-AU" sz="1050">
                <a:solidFill>
                  <a:srgbClr val="A5A5A5"/>
                </a:solidFill>
                <a:latin typeface="Calibri" panose="020F0502020204030204"/>
                <a:ea typeface="+mn-ea"/>
              </a:rPr>
              <a:t>Australian Accounting Standards Board </a:t>
            </a:r>
          </a:p>
          <a:p>
            <a:pPr defTabSz="514350" fontAlgn="auto">
              <a:spcBef>
                <a:spcPts val="0"/>
              </a:spcBef>
              <a:spcAft>
                <a:spcPts val="0"/>
              </a:spcAft>
            </a:pPr>
            <a:r>
              <a:rPr lang="en-AU" sz="1050">
                <a:solidFill>
                  <a:srgbClr val="A5A5A5"/>
                </a:solidFill>
                <a:latin typeface="Calibri" panose="020F0502020204030204"/>
                <a:ea typeface="+mn-ea"/>
              </a:rPr>
              <a:t>Malaysian Accounting Standards Board </a:t>
            </a:r>
          </a:p>
          <a:p>
            <a:pPr defTabSz="514350" fontAlgn="auto">
              <a:spcBef>
                <a:spcPts val="0"/>
              </a:spcBef>
              <a:spcAft>
                <a:spcPts val="0"/>
              </a:spcAft>
            </a:pPr>
            <a:r>
              <a:rPr lang="en-AU" sz="1050">
                <a:solidFill>
                  <a:srgbClr val="A5A5A5"/>
                </a:solidFill>
                <a:latin typeface="Calibri" panose="020F0502020204030204"/>
                <a:ea typeface="+mn-ea"/>
              </a:rPr>
              <a:t>2022</a:t>
            </a:r>
            <a:endParaRPr lang="en-US" sz="1050">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1ECD2243-34D6-028A-0F3B-2D3437B14006}"/>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7</a:t>
            </a:fld>
            <a:endParaRPr lang="en-US">
              <a:solidFill>
                <a:srgbClr val="A5A5A5"/>
              </a:solidFill>
              <a:latin typeface="Calibri" panose="020F0502020204030204"/>
              <a:ea typeface="+mn-ea"/>
            </a:endParaRPr>
          </a:p>
        </p:txBody>
      </p:sp>
      <p:sp>
        <p:nvSpPr>
          <p:cNvPr id="24" name="TextBox 23">
            <a:extLst>
              <a:ext uri="{FF2B5EF4-FFF2-40B4-BE49-F238E27FC236}">
                <a16:creationId xmlns:a16="http://schemas.microsoft.com/office/drawing/2014/main" id="{BFBEE108-2C26-2863-54B7-8731456DC217}"/>
              </a:ext>
            </a:extLst>
          </p:cNvPr>
          <p:cNvSpPr txBox="1"/>
          <p:nvPr/>
        </p:nvSpPr>
        <p:spPr>
          <a:xfrm>
            <a:off x="495874" y="1659439"/>
            <a:ext cx="7464021" cy="584775"/>
          </a:xfrm>
          <a:prstGeom prst="rect">
            <a:avLst/>
          </a:prstGeom>
          <a:noFill/>
        </p:spPr>
        <p:txBody>
          <a:bodyPr wrap="square" rtlCol="0">
            <a:spAutoFit/>
          </a:bodyPr>
          <a:lstStyle/>
          <a:p>
            <a:r>
              <a:rPr lang="en-AU" sz="1600" b="1">
                <a:solidFill>
                  <a:schemeClr val="accent1">
                    <a:lumMod val="50000"/>
                  </a:schemeClr>
                </a:solidFill>
                <a:latin typeface="+mn-lt"/>
              </a:rPr>
              <a:t>Generally, very appreciative of the range of transition relief and ongoing practical expedients available based on the following consideration:</a:t>
            </a:r>
          </a:p>
        </p:txBody>
      </p:sp>
      <p:cxnSp>
        <p:nvCxnSpPr>
          <p:cNvPr id="10" name="Straight Connector 9">
            <a:extLst>
              <a:ext uri="{FF2B5EF4-FFF2-40B4-BE49-F238E27FC236}">
                <a16:creationId xmlns:a16="http://schemas.microsoft.com/office/drawing/2014/main" id="{BF380E73-E25A-71EE-47C1-B6A25191E6DD}"/>
              </a:ext>
            </a:extLst>
          </p:cNvPr>
          <p:cNvCxnSpPr>
            <a:cxnSpLocks/>
          </p:cNvCxnSpPr>
          <p:nvPr/>
        </p:nvCxnSpPr>
        <p:spPr>
          <a:xfrm>
            <a:off x="522132" y="1443157"/>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59" name="Group 58">
            <a:extLst>
              <a:ext uri="{FF2B5EF4-FFF2-40B4-BE49-F238E27FC236}">
                <a16:creationId xmlns:a16="http://schemas.microsoft.com/office/drawing/2014/main" id="{081D1FE2-E52E-55F5-8E2A-452AC7F6BEE7}"/>
              </a:ext>
            </a:extLst>
          </p:cNvPr>
          <p:cNvGrpSpPr/>
          <p:nvPr/>
        </p:nvGrpSpPr>
        <p:grpSpPr>
          <a:xfrm>
            <a:off x="554651" y="2567571"/>
            <a:ext cx="7905107" cy="3195314"/>
            <a:chOff x="554651" y="2567571"/>
            <a:chExt cx="7905107" cy="3195314"/>
          </a:xfrm>
        </p:grpSpPr>
        <p:grpSp>
          <p:nvGrpSpPr>
            <p:cNvPr id="58" name="Group 57">
              <a:extLst>
                <a:ext uri="{FF2B5EF4-FFF2-40B4-BE49-F238E27FC236}">
                  <a16:creationId xmlns:a16="http://schemas.microsoft.com/office/drawing/2014/main" id="{4D3DFB71-AD8A-7177-3715-8F6769BE03DE}"/>
                </a:ext>
              </a:extLst>
            </p:cNvPr>
            <p:cNvGrpSpPr/>
            <p:nvPr/>
          </p:nvGrpSpPr>
          <p:grpSpPr>
            <a:xfrm>
              <a:off x="719008" y="2567571"/>
              <a:ext cx="7740750" cy="3195314"/>
              <a:chOff x="802345" y="2343322"/>
              <a:chExt cx="7740750" cy="3195314"/>
            </a:xfrm>
          </p:grpSpPr>
          <p:grpSp>
            <p:nvGrpSpPr>
              <p:cNvPr id="32" name="Group 31">
                <a:extLst>
                  <a:ext uri="{FF2B5EF4-FFF2-40B4-BE49-F238E27FC236}">
                    <a16:creationId xmlns:a16="http://schemas.microsoft.com/office/drawing/2014/main" id="{9228E0D2-319E-BC5B-0521-0D2B0300BB85}"/>
                  </a:ext>
                </a:extLst>
              </p:cNvPr>
              <p:cNvGrpSpPr/>
              <p:nvPr/>
            </p:nvGrpSpPr>
            <p:grpSpPr>
              <a:xfrm>
                <a:off x="4070492" y="2363956"/>
                <a:ext cx="1115122" cy="3173383"/>
                <a:chOff x="942278" y="2304190"/>
                <a:chExt cx="1115122" cy="3173383"/>
              </a:xfrm>
            </p:grpSpPr>
            <p:sp>
              <p:nvSpPr>
                <p:cNvPr id="35" name="Freeform 45">
                  <a:extLst>
                    <a:ext uri="{FF2B5EF4-FFF2-40B4-BE49-F238E27FC236}">
                      <a16:creationId xmlns:a16="http://schemas.microsoft.com/office/drawing/2014/main" id="{17B25DFD-889D-A185-8E0C-67DCCE68144C}"/>
                    </a:ext>
                  </a:extLst>
                </p:cNvPr>
                <p:cNvSpPr/>
                <p:nvPr/>
              </p:nvSpPr>
              <p:spPr>
                <a:xfrm>
                  <a:off x="942278" y="2304190"/>
                  <a:ext cx="1115122" cy="617429"/>
                </a:xfrm>
                <a:custGeom>
                  <a:avLst/>
                  <a:gdLst>
                    <a:gd name="connsiteX0" fmla="*/ 289789 w 1115122"/>
                    <a:gd name="connsiteY0" fmla="*/ 0 h 952955"/>
                    <a:gd name="connsiteX1" fmla="*/ 825333 w 1115122"/>
                    <a:gd name="connsiteY1" fmla="*/ 0 h 952955"/>
                    <a:gd name="connsiteX2" fmla="*/ 869298 w 1115122"/>
                    <a:gd name="connsiteY2" fmla="*/ 23386 h 952955"/>
                    <a:gd name="connsiteX3" fmla="*/ 1115122 w 1115122"/>
                    <a:gd name="connsiteY3" fmla="*/ 476478 h 952955"/>
                    <a:gd name="connsiteX4" fmla="*/ 869298 w 1115122"/>
                    <a:gd name="connsiteY4" fmla="*/ 929570 h 952955"/>
                    <a:gd name="connsiteX5" fmla="*/ 825335 w 1115122"/>
                    <a:gd name="connsiteY5" fmla="*/ 952955 h 952955"/>
                    <a:gd name="connsiteX6" fmla="*/ 289787 w 1115122"/>
                    <a:gd name="connsiteY6" fmla="*/ 952955 h 952955"/>
                    <a:gd name="connsiteX7" fmla="*/ 245824 w 1115122"/>
                    <a:gd name="connsiteY7" fmla="*/ 929570 h 952955"/>
                    <a:gd name="connsiteX8" fmla="*/ 0 w 1115122"/>
                    <a:gd name="connsiteY8" fmla="*/ 476478 h 952955"/>
                    <a:gd name="connsiteX9" fmla="*/ 245824 w 1115122"/>
                    <a:gd name="connsiteY9" fmla="*/ 23386 h 952955"/>
                    <a:gd name="connsiteX10" fmla="*/ 289789 w 1115122"/>
                    <a:gd name="connsiteY10" fmla="*/ 0 h 95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5122" h="952955">
                      <a:moveTo>
                        <a:pt x="289789" y="0"/>
                      </a:moveTo>
                      <a:lnTo>
                        <a:pt x="825333" y="0"/>
                      </a:lnTo>
                      <a:lnTo>
                        <a:pt x="869298" y="23386"/>
                      </a:lnTo>
                      <a:cubicBezTo>
                        <a:pt x="1017611" y="121580"/>
                        <a:pt x="1115122" y="287869"/>
                        <a:pt x="1115122" y="476478"/>
                      </a:cubicBezTo>
                      <a:cubicBezTo>
                        <a:pt x="1115122" y="665087"/>
                        <a:pt x="1017611" y="831376"/>
                        <a:pt x="869298" y="929570"/>
                      </a:cubicBezTo>
                      <a:lnTo>
                        <a:pt x="825335" y="952955"/>
                      </a:lnTo>
                      <a:lnTo>
                        <a:pt x="289787" y="952955"/>
                      </a:lnTo>
                      <a:lnTo>
                        <a:pt x="245824" y="929570"/>
                      </a:lnTo>
                      <a:cubicBezTo>
                        <a:pt x="97511" y="831376"/>
                        <a:pt x="0" y="665087"/>
                        <a:pt x="0" y="476478"/>
                      </a:cubicBezTo>
                      <a:cubicBezTo>
                        <a:pt x="0" y="287869"/>
                        <a:pt x="97511" y="121580"/>
                        <a:pt x="245824" y="23386"/>
                      </a:cubicBezTo>
                      <a:lnTo>
                        <a:pt x="289789"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sz="2400" b="1" i="1">
                      <a:solidFill>
                        <a:schemeClr val="bg1"/>
                      </a:solidFill>
                    </a:rPr>
                    <a:t>3</a:t>
                  </a:r>
                </a:p>
              </p:txBody>
            </p:sp>
            <p:sp>
              <p:nvSpPr>
                <p:cNvPr id="36" name="Rectangle 35">
                  <a:extLst>
                    <a:ext uri="{FF2B5EF4-FFF2-40B4-BE49-F238E27FC236}">
                      <a16:creationId xmlns:a16="http://schemas.microsoft.com/office/drawing/2014/main" id="{7186EF4A-0A67-9723-D9E7-C263811119A9}"/>
                    </a:ext>
                  </a:extLst>
                </p:cNvPr>
                <p:cNvSpPr/>
                <p:nvPr/>
              </p:nvSpPr>
              <p:spPr>
                <a:xfrm>
                  <a:off x="1204332" y="2921621"/>
                  <a:ext cx="579863" cy="2555952"/>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1">
                        <a:lumMod val="50000"/>
                      </a:schemeClr>
                    </a:solidFill>
                  </a:endParaRPr>
                </a:p>
              </p:txBody>
            </p:sp>
          </p:grpSp>
          <p:grpSp>
            <p:nvGrpSpPr>
              <p:cNvPr id="26" name="Group 25">
                <a:extLst>
                  <a:ext uri="{FF2B5EF4-FFF2-40B4-BE49-F238E27FC236}">
                    <a16:creationId xmlns:a16="http://schemas.microsoft.com/office/drawing/2014/main" id="{985E03FE-43BF-D570-BC48-C39168863111}"/>
                  </a:ext>
                </a:extLst>
              </p:cNvPr>
              <p:cNvGrpSpPr/>
              <p:nvPr/>
            </p:nvGrpSpPr>
            <p:grpSpPr>
              <a:xfrm>
                <a:off x="802345" y="2343322"/>
                <a:ext cx="1115122" cy="3194017"/>
                <a:chOff x="942278" y="2304898"/>
                <a:chExt cx="1115122" cy="3194017"/>
              </a:xfrm>
            </p:grpSpPr>
            <p:sp>
              <p:nvSpPr>
                <p:cNvPr id="29" name="Freeform 31">
                  <a:extLst>
                    <a:ext uri="{FF2B5EF4-FFF2-40B4-BE49-F238E27FC236}">
                      <a16:creationId xmlns:a16="http://schemas.microsoft.com/office/drawing/2014/main" id="{4C1A2EF8-47AD-3770-A87C-30B4561F7637}"/>
                    </a:ext>
                  </a:extLst>
                </p:cNvPr>
                <p:cNvSpPr/>
                <p:nvPr/>
              </p:nvSpPr>
              <p:spPr>
                <a:xfrm>
                  <a:off x="942278" y="2304898"/>
                  <a:ext cx="1115122" cy="616722"/>
                </a:xfrm>
                <a:custGeom>
                  <a:avLst/>
                  <a:gdLst>
                    <a:gd name="connsiteX0" fmla="*/ 289789 w 1115122"/>
                    <a:gd name="connsiteY0" fmla="*/ 0 h 952955"/>
                    <a:gd name="connsiteX1" fmla="*/ 825333 w 1115122"/>
                    <a:gd name="connsiteY1" fmla="*/ 0 h 952955"/>
                    <a:gd name="connsiteX2" fmla="*/ 869298 w 1115122"/>
                    <a:gd name="connsiteY2" fmla="*/ 23386 h 952955"/>
                    <a:gd name="connsiteX3" fmla="*/ 1115122 w 1115122"/>
                    <a:gd name="connsiteY3" fmla="*/ 476478 h 952955"/>
                    <a:gd name="connsiteX4" fmla="*/ 869298 w 1115122"/>
                    <a:gd name="connsiteY4" fmla="*/ 929570 h 952955"/>
                    <a:gd name="connsiteX5" fmla="*/ 825335 w 1115122"/>
                    <a:gd name="connsiteY5" fmla="*/ 952955 h 952955"/>
                    <a:gd name="connsiteX6" fmla="*/ 289787 w 1115122"/>
                    <a:gd name="connsiteY6" fmla="*/ 952955 h 952955"/>
                    <a:gd name="connsiteX7" fmla="*/ 245824 w 1115122"/>
                    <a:gd name="connsiteY7" fmla="*/ 929570 h 952955"/>
                    <a:gd name="connsiteX8" fmla="*/ 0 w 1115122"/>
                    <a:gd name="connsiteY8" fmla="*/ 476478 h 952955"/>
                    <a:gd name="connsiteX9" fmla="*/ 245824 w 1115122"/>
                    <a:gd name="connsiteY9" fmla="*/ 23386 h 952955"/>
                    <a:gd name="connsiteX10" fmla="*/ 289789 w 1115122"/>
                    <a:gd name="connsiteY10" fmla="*/ 0 h 95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5122" h="952955">
                      <a:moveTo>
                        <a:pt x="289789" y="0"/>
                      </a:moveTo>
                      <a:lnTo>
                        <a:pt x="825333" y="0"/>
                      </a:lnTo>
                      <a:lnTo>
                        <a:pt x="869298" y="23386"/>
                      </a:lnTo>
                      <a:cubicBezTo>
                        <a:pt x="1017611" y="121580"/>
                        <a:pt x="1115122" y="287869"/>
                        <a:pt x="1115122" y="476478"/>
                      </a:cubicBezTo>
                      <a:cubicBezTo>
                        <a:pt x="1115122" y="665087"/>
                        <a:pt x="1017611" y="831376"/>
                        <a:pt x="869298" y="929570"/>
                      </a:cubicBezTo>
                      <a:lnTo>
                        <a:pt x="825335" y="952955"/>
                      </a:lnTo>
                      <a:lnTo>
                        <a:pt x="289787" y="952955"/>
                      </a:lnTo>
                      <a:lnTo>
                        <a:pt x="245824" y="929570"/>
                      </a:lnTo>
                      <a:cubicBezTo>
                        <a:pt x="97511" y="831376"/>
                        <a:pt x="0" y="665087"/>
                        <a:pt x="0" y="476478"/>
                      </a:cubicBezTo>
                      <a:cubicBezTo>
                        <a:pt x="0" y="287869"/>
                        <a:pt x="97511" y="121580"/>
                        <a:pt x="245824" y="23386"/>
                      </a:cubicBezTo>
                      <a:lnTo>
                        <a:pt x="289789"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sz="2400" b="1" i="1">
                      <a:solidFill>
                        <a:schemeClr val="bg1"/>
                      </a:solidFill>
                    </a:rPr>
                    <a:t>1</a:t>
                  </a:r>
                </a:p>
              </p:txBody>
            </p:sp>
            <p:sp>
              <p:nvSpPr>
                <p:cNvPr id="30" name="Rectangle 29">
                  <a:extLst>
                    <a:ext uri="{FF2B5EF4-FFF2-40B4-BE49-F238E27FC236}">
                      <a16:creationId xmlns:a16="http://schemas.microsoft.com/office/drawing/2014/main" id="{F42F07A8-DDE2-D9B5-0882-7ECE10423293}"/>
                    </a:ext>
                  </a:extLst>
                </p:cNvPr>
                <p:cNvSpPr/>
                <p:nvPr/>
              </p:nvSpPr>
              <p:spPr>
                <a:xfrm>
                  <a:off x="1204332" y="2921621"/>
                  <a:ext cx="579863" cy="2577294"/>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1">
                        <a:lumMod val="50000"/>
                      </a:schemeClr>
                    </a:solidFill>
                  </a:endParaRPr>
                </a:p>
              </p:txBody>
            </p:sp>
          </p:grpSp>
          <p:grpSp>
            <p:nvGrpSpPr>
              <p:cNvPr id="38" name="Group 37">
                <a:extLst>
                  <a:ext uri="{FF2B5EF4-FFF2-40B4-BE49-F238E27FC236}">
                    <a16:creationId xmlns:a16="http://schemas.microsoft.com/office/drawing/2014/main" id="{EF3536D5-3770-E30F-B0C8-4D6E8FFF88EA}"/>
                  </a:ext>
                </a:extLst>
              </p:cNvPr>
              <p:cNvGrpSpPr/>
              <p:nvPr/>
            </p:nvGrpSpPr>
            <p:grpSpPr>
              <a:xfrm>
                <a:off x="7376308" y="2343322"/>
                <a:ext cx="1115122" cy="3194017"/>
                <a:chOff x="942278" y="2336845"/>
                <a:chExt cx="1115122" cy="3194017"/>
              </a:xfrm>
            </p:grpSpPr>
            <p:sp>
              <p:nvSpPr>
                <p:cNvPr id="41" name="Freeform 51">
                  <a:extLst>
                    <a:ext uri="{FF2B5EF4-FFF2-40B4-BE49-F238E27FC236}">
                      <a16:creationId xmlns:a16="http://schemas.microsoft.com/office/drawing/2014/main" id="{A9B1612F-A9D1-9AD6-19C9-075241E4BB23}"/>
                    </a:ext>
                  </a:extLst>
                </p:cNvPr>
                <p:cNvSpPr/>
                <p:nvPr/>
              </p:nvSpPr>
              <p:spPr>
                <a:xfrm>
                  <a:off x="942278" y="2336845"/>
                  <a:ext cx="1115122" cy="584775"/>
                </a:xfrm>
                <a:custGeom>
                  <a:avLst/>
                  <a:gdLst>
                    <a:gd name="connsiteX0" fmla="*/ 289789 w 1115122"/>
                    <a:gd name="connsiteY0" fmla="*/ 0 h 952955"/>
                    <a:gd name="connsiteX1" fmla="*/ 825333 w 1115122"/>
                    <a:gd name="connsiteY1" fmla="*/ 0 h 952955"/>
                    <a:gd name="connsiteX2" fmla="*/ 869298 w 1115122"/>
                    <a:gd name="connsiteY2" fmla="*/ 23386 h 952955"/>
                    <a:gd name="connsiteX3" fmla="*/ 1115122 w 1115122"/>
                    <a:gd name="connsiteY3" fmla="*/ 476478 h 952955"/>
                    <a:gd name="connsiteX4" fmla="*/ 869298 w 1115122"/>
                    <a:gd name="connsiteY4" fmla="*/ 929570 h 952955"/>
                    <a:gd name="connsiteX5" fmla="*/ 825335 w 1115122"/>
                    <a:gd name="connsiteY5" fmla="*/ 952955 h 952955"/>
                    <a:gd name="connsiteX6" fmla="*/ 289787 w 1115122"/>
                    <a:gd name="connsiteY6" fmla="*/ 952955 h 952955"/>
                    <a:gd name="connsiteX7" fmla="*/ 245824 w 1115122"/>
                    <a:gd name="connsiteY7" fmla="*/ 929570 h 952955"/>
                    <a:gd name="connsiteX8" fmla="*/ 0 w 1115122"/>
                    <a:gd name="connsiteY8" fmla="*/ 476478 h 952955"/>
                    <a:gd name="connsiteX9" fmla="*/ 245824 w 1115122"/>
                    <a:gd name="connsiteY9" fmla="*/ 23386 h 952955"/>
                    <a:gd name="connsiteX10" fmla="*/ 289789 w 1115122"/>
                    <a:gd name="connsiteY10" fmla="*/ 0 h 95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5122" h="952955">
                      <a:moveTo>
                        <a:pt x="289789" y="0"/>
                      </a:moveTo>
                      <a:lnTo>
                        <a:pt x="825333" y="0"/>
                      </a:lnTo>
                      <a:lnTo>
                        <a:pt x="869298" y="23386"/>
                      </a:lnTo>
                      <a:cubicBezTo>
                        <a:pt x="1017611" y="121580"/>
                        <a:pt x="1115122" y="287869"/>
                        <a:pt x="1115122" y="476478"/>
                      </a:cubicBezTo>
                      <a:cubicBezTo>
                        <a:pt x="1115122" y="665087"/>
                        <a:pt x="1017611" y="831376"/>
                        <a:pt x="869298" y="929570"/>
                      </a:cubicBezTo>
                      <a:lnTo>
                        <a:pt x="825335" y="952955"/>
                      </a:lnTo>
                      <a:lnTo>
                        <a:pt x="289787" y="952955"/>
                      </a:lnTo>
                      <a:lnTo>
                        <a:pt x="245824" y="929570"/>
                      </a:lnTo>
                      <a:cubicBezTo>
                        <a:pt x="97511" y="831376"/>
                        <a:pt x="0" y="665087"/>
                        <a:pt x="0" y="476478"/>
                      </a:cubicBezTo>
                      <a:cubicBezTo>
                        <a:pt x="0" y="287869"/>
                        <a:pt x="97511" y="121580"/>
                        <a:pt x="245824" y="23386"/>
                      </a:cubicBezTo>
                      <a:lnTo>
                        <a:pt x="289789"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sz="2400" b="1" i="1">
                      <a:solidFill>
                        <a:schemeClr val="bg1"/>
                      </a:solidFill>
                    </a:rPr>
                    <a:t>5</a:t>
                  </a:r>
                </a:p>
              </p:txBody>
            </p:sp>
            <p:sp>
              <p:nvSpPr>
                <p:cNvPr id="42" name="Rectangle 41">
                  <a:extLst>
                    <a:ext uri="{FF2B5EF4-FFF2-40B4-BE49-F238E27FC236}">
                      <a16:creationId xmlns:a16="http://schemas.microsoft.com/office/drawing/2014/main" id="{7478B775-71AC-2D6B-AD36-307DD374DF9B}"/>
                    </a:ext>
                  </a:extLst>
                </p:cNvPr>
                <p:cNvSpPr/>
                <p:nvPr/>
              </p:nvSpPr>
              <p:spPr>
                <a:xfrm>
                  <a:off x="1204332" y="2921621"/>
                  <a:ext cx="579863" cy="260924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1">
                        <a:lumMod val="50000"/>
                      </a:schemeClr>
                    </a:solidFill>
                  </a:endParaRPr>
                </a:p>
              </p:txBody>
            </p:sp>
          </p:grpSp>
          <p:grpSp>
            <p:nvGrpSpPr>
              <p:cNvPr id="44" name="Group 43">
                <a:extLst>
                  <a:ext uri="{FF2B5EF4-FFF2-40B4-BE49-F238E27FC236}">
                    <a16:creationId xmlns:a16="http://schemas.microsoft.com/office/drawing/2014/main" id="{B37FB28B-3FD2-F259-7414-235B58808C3A}"/>
                  </a:ext>
                </a:extLst>
              </p:cNvPr>
              <p:cNvGrpSpPr/>
              <p:nvPr/>
            </p:nvGrpSpPr>
            <p:grpSpPr>
              <a:xfrm rot="10800000">
                <a:off x="2318357" y="2363955"/>
                <a:ext cx="1115122" cy="3174681"/>
                <a:chOff x="942278" y="2275289"/>
                <a:chExt cx="1115122" cy="3174681"/>
              </a:xfrm>
            </p:grpSpPr>
            <p:sp>
              <p:nvSpPr>
                <p:cNvPr id="47" name="Freeform 57">
                  <a:extLst>
                    <a:ext uri="{FF2B5EF4-FFF2-40B4-BE49-F238E27FC236}">
                      <a16:creationId xmlns:a16="http://schemas.microsoft.com/office/drawing/2014/main" id="{58202CC3-7244-AFBA-E61F-309A2211D4CE}"/>
                    </a:ext>
                  </a:extLst>
                </p:cNvPr>
                <p:cNvSpPr/>
                <p:nvPr/>
              </p:nvSpPr>
              <p:spPr>
                <a:xfrm rot="10800000">
                  <a:off x="942278" y="2275289"/>
                  <a:ext cx="1115122" cy="646331"/>
                </a:xfrm>
                <a:custGeom>
                  <a:avLst/>
                  <a:gdLst>
                    <a:gd name="connsiteX0" fmla="*/ 289789 w 1115122"/>
                    <a:gd name="connsiteY0" fmla="*/ 0 h 952955"/>
                    <a:gd name="connsiteX1" fmla="*/ 825333 w 1115122"/>
                    <a:gd name="connsiteY1" fmla="*/ 0 h 952955"/>
                    <a:gd name="connsiteX2" fmla="*/ 869298 w 1115122"/>
                    <a:gd name="connsiteY2" fmla="*/ 23386 h 952955"/>
                    <a:gd name="connsiteX3" fmla="*/ 1115122 w 1115122"/>
                    <a:gd name="connsiteY3" fmla="*/ 476478 h 952955"/>
                    <a:gd name="connsiteX4" fmla="*/ 869298 w 1115122"/>
                    <a:gd name="connsiteY4" fmla="*/ 929570 h 952955"/>
                    <a:gd name="connsiteX5" fmla="*/ 825335 w 1115122"/>
                    <a:gd name="connsiteY5" fmla="*/ 952955 h 952955"/>
                    <a:gd name="connsiteX6" fmla="*/ 289787 w 1115122"/>
                    <a:gd name="connsiteY6" fmla="*/ 952955 h 952955"/>
                    <a:gd name="connsiteX7" fmla="*/ 245824 w 1115122"/>
                    <a:gd name="connsiteY7" fmla="*/ 929570 h 952955"/>
                    <a:gd name="connsiteX8" fmla="*/ 0 w 1115122"/>
                    <a:gd name="connsiteY8" fmla="*/ 476478 h 952955"/>
                    <a:gd name="connsiteX9" fmla="*/ 245824 w 1115122"/>
                    <a:gd name="connsiteY9" fmla="*/ 23386 h 952955"/>
                    <a:gd name="connsiteX10" fmla="*/ 289789 w 1115122"/>
                    <a:gd name="connsiteY10" fmla="*/ 0 h 95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5122" h="952955">
                      <a:moveTo>
                        <a:pt x="289789" y="0"/>
                      </a:moveTo>
                      <a:lnTo>
                        <a:pt x="825333" y="0"/>
                      </a:lnTo>
                      <a:lnTo>
                        <a:pt x="869298" y="23386"/>
                      </a:lnTo>
                      <a:cubicBezTo>
                        <a:pt x="1017611" y="121580"/>
                        <a:pt x="1115122" y="287869"/>
                        <a:pt x="1115122" y="476478"/>
                      </a:cubicBezTo>
                      <a:cubicBezTo>
                        <a:pt x="1115122" y="665087"/>
                        <a:pt x="1017611" y="831376"/>
                        <a:pt x="869298" y="929570"/>
                      </a:cubicBezTo>
                      <a:lnTo>
                        <a:pt x="825335" y="952955"/>
                      </a:lnTo>
                      <a:lnTo>
                        <a:pt x="289787" y="952955"/>
                      </a:lnTo>
                      <a:lnTo>
                        <a:pt x="245824" y="929570"/>
                      </a:lnTo>
                      <a:cubicBezTo>
                        <a:pt x="97511" y="831376"/>
                        <a:pt x="0" y="665087"/>
                        <a:pt x="0" y="476478"/>
                      </a:cubicBezTo>
                      <a:cubicBezTo>
                        <a:pt x="0" y="287869"/>
                        <a:pt x="97511" y="121580"/>
                        <a:pt x="245824" y="23386"/>
                      </a:cubicBezTo>
                      <a:lnTo>
                        <a:pt x="289789"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sz="2400" b="1" i="1">
                      <a:solidFill>
                        <a:schemeClr val="bg1"/>
                      </a:solidFill>
                    </a:rPr>
                    <a:t>2</a:t>
                  </a:r>
                </a:p>
              </p:txBody>
            </p:sp>
            <p:sp>
              <p:nvSpPr>
                <p:cNvPr id="48" name="Rectangle 47">
                  <a:extLst>
                    <a:ext uri="{FF2B5EF4-FFF2-40B4-BE49-F238E27FC236}">
                      <a16:creationId xmlns:a16="http://schemas.microsoft.com/office/drawing/2014/main" id="{ADD6A3C0-7E72-EF18-1729-802B319B154C}"/>
                    </a:ext>
                  </a:extLst>
                </p:cNvPr>
                <p:cNvSpPr/>
                <p:nvPr/>
              </p:nvSpPr>
              <p:spPr>
                <a:xfrm>
                  <a:off x="1204334" y="2921623"/>
                  <a:ext cx="579863" cy="2528347"/>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1">
                        <a:lumMod val="50000"/>
                      </a:schemeClr>
                    </a:solidFill>
                  </a:endParaRPr>
                </a:p>
              </p:txBody>
            </p:sp>
          </p:grpSp>
          <p:grpSp>
            <p:nvGrpSpPr>
              <p:cNvPr id="50" name="Group 49">
                <a:extLst>
                  <a:ext uri="{FF2B5EF4-FFF2-40B4-BE49-F238E27FC236}">
                    <a16:creationId xmlns:a16="http://schemas.microsoft.com/office/drawing/2014/main" id="{1718104C-5A0E-DD7E-C8EA-111A9247ADE4}"/>
                  </a:ext>
                </a:extLst>
              </p:cNvPr>
              <p:cNvGrpSpPr/>
              <p:nvPr/>
            </p:nvGrpSpPr>
            <p:grpSpPr>
              <a:xfrm rot="10800000">
                <a:off x="5740701" y="2363956"/>
                <a:ext cx="1115122" cy="3173383"/>
                <a:chOff x="942278" y="2275289"/>
                <a:chExt cx="1115122" cy="3173383"/>
              </a:xfrm>
            </p:grpSpPr>
            <p:sp>
              <p:nvSpPr>
                <p:cNvPr id="53" name="Freeform 63">
                  <a:extLst>
                    <a:ext uri="{FF2B5EF4-FFF2-40B4-BE49-F238E27FC236}">
                      <a16:creationId xmlns:a16="http://schemas.microsoft.com/office/drawing/2014/main" id="{C07E19E4-82EA-68FB-99A9-481D843FB63E}"/>
                    </a:ext>
                  </a:extLst>
                </p:cNvPr>
                <p:cNvSpPr/>
                <p:nvPr/>
              </p:nvSpPr>
              <p:spPr>
                <a:xfrm rot="10800000">
                  <a:off x="942278" y="2275289"/>
                  <a:ext cx="1115122" cy="646331"/>
                </a:xfrm>
                <a:custGeom>
                  <a:avLst/>
                  <a:gdLst>
                    <a:gd name="connsiteX0" fmla="*/ 289789 w 1115122"/>
                    <a:gd name="connsiteY0" fmla="*/ 0 h 952955"/>
                    <a:gd name="connsiteX1" fmla="*/ 825333 w 1115122"/>
                    <a:gd name="connsiteY1" fmla="*/ 0 h 952955"/>
                    <a:gd name="connsiteX2" fmla="*/ 869298 w 1115122"/>
                    <a:gd name="connsiteY2" fmla="*/ 23386 h 952955"/>
                    <a:gd name="connsiteX3" fmla="*/ 1115122 w 1115122"/>
                    <a:gd name="connsiteY3" fmla="*/ 476478 h 952955"/>
                    <a:gd name="connsiteX4" fmla="*/ 869298 w 1115122"/>
                    <a:gd name="connsiteY4" fmla="*/ 929570 h 952955"/>
                    <a:gd name="connsiteX5" fmla="*/ 825335 w 1115122"/>
                    <a:gd name="connsiteY5" fmla="*/ 952955 h 952955"/>
                    <a:gd name="connsiteX6" fmla="*/ 289787 w 1115122"/>
                    <a:gd name="connsiteY6" fmla="*/ 952955 h 952955"/>
                    <a:gd name="connsiteX7" fmla="*/ 245824 w 1115122"/>
                    <a:gd name="connsiteY7" fmla="*/ 929570 h 952955"/>
                    <a:gd name="connsiteX8" fmla="*/ 0 w 1115122"/>
                    <a:gd name="connsiteY8" fmla="*/ 476478 h 952955"/>
                    <a:gd name="connsiteX9" fmla="*/ 245824 w 1115122"/>
                    <a:gd name="connsiteY9" fmla="*/ 23386 h 952955"/>
                    <a:gd name="connsiteX10" fmla="*/ 289789 w 1115122"/>
                    <a:gd name="connsiteY10" fmla="*/ 0 h 95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5122" h="952955">
                      <a:moveTo>
                        <a:pt x="289789" y="0"/>
                      </a:moveTo>
                      <a:lnTo>
                        <a:pt x="825333" y="0"/>
                      </a:lnTo>
                      <a:lnTo>
                        <a:pt x="869298" y="23386"/>
                      </a:lnTo>
                      <a:cubicBezTo>
                        <a:pt x="1017611" y="121580"/>
                        <a:pt x="1115122" y="287869"/>
                        <a:pt x="1115122" y="476478"/>
                      </a:cubicBezTo>
                      <a:cubicBezTo>
                        <a:pt x="1115122" y="665087"/>
                        <a:pt x="1017611" y="831376"/>
                        <a:pt x="869298" y="929570"/>
                      </a:cubicBezTo>
                      <a:lnTo>
                        <a:pt x="825335" y="952955"/>
                      </a:lnTo>
                      <a:lnTo>
                        <a:pt x="289787" y="952955"/>
                      </a:lnTo>
                      <a:lnTo>
                        <a:pt x="245824" y="929570"/>
                      </a:lnTo>
                      <a:cubicBezTo>
                        <a:pt x="97511" y="831376"/>
                        <a:pt x="0" y="665087"/>
                        <a:pt x="0" y="476478"/>
                      </a:cubicBezTo>
                      <a:cubicBezTo>
                        <a:pt x="0" y="287869"/>
                        <a:pt x="97511" y="121580"/>
                        <a:pt x="245824" y="23386"/>
                      </a:cubicBezTo>
                      <a:lnTo>
                        <a:pt x="289789"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AU" sz="2400" b="1" i="1">
                      <a:solidFill>
                        <a:schemeClr val="bg1"/>
                      </a:solidFill>
                    </a:rPr>
                    <a:t>4</a:t>
                  </a:r>
                </a:p>
              </p:txBody>
            </p:sp>
            <p:sp>
              <p:nvSpPr>
                <p:cNvPr id="54" name="Rectangle 53">
                  <a:extLst>
                    <a:ext uri="{FF2B5EF4-FFF2-40B4-BE49-F238E27FC236}">
                      <a16:creationId xmlns:a16="http://schemas.microsoft.com/office/drawing/2014/main" id="{D02B6847-78E5-932B-4289-9DA62C4CA70E}"/>
                    </a:ext>
                  </a:extLst>
                </p:cNvPr>
                <p:cNvSpPr/>
                <p:nvPr/>
              </p:nvSpPr>
              <p:spPr>
                <a:xfrm>
                  <a:off x="1204334" y="2921621"/>
                  <a:ext cx="579863" cy="252705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1">
                        <a:lumMod val="50000"/>
                      </a:schemeClr>
                    </a:solidFill>
                  </a:endParaRPr>
                </a:p>
              </p:txBody>
            </p:sp>
          </p:grpSp>
          <p:sp>
            <p:nvSpPr>
              <p:cNvPr id="17" name="TextBox 16">
                <a:extLst>
                  <a:ext uri="{FF2B5EF4-FFF2-40B4-BE49-F238E27FC236}">
                    <a16:creationId xmlns:a16="http://schemas.microsoft.com/office/drawing/2014/main" id="{BA9A8639-F81C-6358-A820-696795FF4CBF}"/>
                  </a:ext>
                </a:extLst>
              </p:cNvPr>
              <p:cNvSpPr txBox="1"/>
              <p:nvPr/>
            </p:nvSpPr>
            <p:spPr>
              <a:xfrm>
                <a:off x="7247329" y="3917399"/>
                <a:ext cx="1295766" cy="923330"/>
              </a:xfrm>
              <a:prstGeom prst="rect">
                <a:avLst/>
              </a:prstGeom>
              <a:noFill/>
            </p:spPr>
            <p:txBody>
              <a:bodyPr wrap="square" rtlCol="0">
                <a:spAutoFit/>
              </a:bodyPr>
              <a:lstStyle/>
              <a:p>
                <a:pPr algn="ctr" defTabSz="514350" fontAlgn="auto">
                  <a:spcBef>
                    <a:spcPts val="0"/>
                  </a:spcBef>
                  <a:spcAft>
                    <a:spcPts val="0"/>
                  </a:spcAft>
                </a:pPr>
                <a:r>
                  <a:rPr lang="en-US" sz="1800" b="1">
                    <a:solidFill>
                      <a:schemeClr val="accent1">
                        <a:lumMod val="50000"/>
                      </a:schemeClr>
                    </a:solidFill>
                    <a:latin typeface="Calibri" panose="020F0502020204030204"/>
                    <a:ea typeface="+mn-ea"/>
                  </a:rPr>
                  <a:t>Leases held by subsidiaries</a:t>
                </a:r>
              </a:p>
            </p:txBody>
          </p:sp>
          <p:sp>
            <p:nvSpPr>
              <p:cNvPr id="19" name="TextBox 18">
                <a:extLst>
                  <a:ext uri="{FF2B5EF4-FFF2-40B4-BE49-F238E27FC236}">
                    <a16:creationId xmlns:a16="http://schemas.microsoft.com/office/drawing/2014/main" id="{A00690D7-ACE0-3BC7-038F-DAF2B1F63A3C}"/>
                  </a:ext>
                </a:extLst>
              </p:cNvPr>
              <p:cNvSpPr txBox="1"/>
              <p:nvPr/>
            </p:nvSpPr>
            <p:spPr>
              <a:xfrm>
                <a:off x="5522537" y="2928097"/>
                <a:ext cx="1593528" cy="646331"/>
              </a:xfrm>
              <a:prstGeom prst="rect">
                <a:avLst/>
              </a:prstGeom>
              <a:noFill/>
            </p:spPr>
            <p:txBody>
              <a:bodyPr wrap="square" rtlCol="0">
                <a:spAutoFit/>
              </a:bodyPr>
              <a:lstStyle/>
              <a:p>
                <a:pPr algn="ctr" defTabSz="514350" fontAlgn="auto">
                  <a:spcBef>
                    <a:spcPts val="0"/>
                  </a:spcBef>
                  <a:spcAft>
                    <a:spcPts val="0"/>
                  </a:spcAft>
                </a:pPr>
                <a:r>
                  <a:rPr lang="en-US" sz="1800" b="1">
                    <a:solidFill>
                      <a:schemeClr val="accent1">
                        <a:lumMod val="50000"/>
                      </a:schemeClr>
                    </a:solidFill>
                    <a:latin typeface="Calibri" panose="020F0502020204030204"/>
                    <a:ea typeface="+mn-ea"/>
                  </a:rPr>
                  <a:t>Disproportion effort</a:t>
                </a:r>
              </a:p>
            </p:txBody>
          </p:sp>
          <p:sp>
            <p:nvSpPr>
              <p:cNvPr id="55" name="TextBox 54">
                <a:extLst>
                  <a:ext uri="{FF2B5EF4-FFF2-40B4-BE49-F238E27FC236}">
                    <a16:creationId xmlns:a16="http://schemas.microsoft.com/office/drawing/2014/main" id="{D995887B-8060-762B-4C9E-438C2AC1998D}"/>
                  </a:ext>
                </a:extLst>
              </p:cNvPr>
              <p:cNvSpPr txBox="1"/>
              <p:nvPr/>
            </p:nvSpPr>
            <p:spPr>
              <a:xfrm>
                <a:off x="2178694" y="2986871"/>
                <a:ext cx="1491375" cy="923330"/>
              </a:xfrm>
              <a:prstGeom prst="rect">
                <a:avLst/>
              </a:prstGeom>
              <a:noFill/>
            </p:spPr>
            <p:txBody>
              <a:bodyPr wrap="square" rtlCol="0">
                <a:spAutoFit/>
              </a:bodyPr>
              <a:lstStyle/>
              <a:p>
                <a:pPr algn="ctr" defTabSz="514350" fontAlgn="auto">
                  <a:spcBef>
                    <a:spcPts val="0"/>
                  </a:spcBef>
                  <a:spcAft>
                    <a:spcPts val="0"/>
                  </a:spcAft>
                </a:pPr>
                <a:r>
                  <a:rPr lang="en-AU" sz="1800" b="1">
                    <a:solidFill>
                      <a:schemeClr val="accent1">
                        <a:lumMod val="50000"/>
                      </a:schemeClr>
                    </a:solidFill>
                    <a:latin typeface="Calibri" panose="020F0502020204030204" pitchFamily="34" charset="0"/>
                  </a:rPr>
                  <a:t>Availability of sufficiently skilled staff </a:t>
                </a:r>
                <a:endParaRPr lang="en-AU" sz="1800" b="1">
                  <a:solidFill>
                    <a:schemeClr val="accent1">
                      <a:lumMod val="50000"/>
                    </a:schemeClr>
                  </a:solidFill>
                  <a:latin typeface="Calibri" panose="020F0502020204030204"/>
                  <a:ea typeface="+mn-ea"/>
                </a:endParaRPr>
              </a:p>
            </p:txBody>
          </p:sp>
          <p:sp>
            <p:nvSpPr>
              <p:cNvPr id="57" name="TextBox 56">
                <a:extLst>
                  <a:ext uri="{FF2B5EF4-FFF2-40B4-BE49-F238E27FC236}">
                    <a16:creationId xmlns:a16="http://schemas.microsoft.com/office/drawing/2014/main" id="{303874E7-ACCC-1EAF-7D20-C68198CAC0EB}"/>
                  </a:ext>
                </a:extLst>
              </p:cNvPr>
              <p:cNvSpPr txBox="1"/>
              <p:nvPr/>
            </p:nvSpPr>
            <p:spPr>
              <a:xfrm>
                <a:off x="3825713" y="3922400"/>
                <a:ext cx="1593528" cy="646331"/>
              </a:xfrm>
              <a:prstGeom prst="rect">
                <a:avLst/>
              </a:prstGeom>
              <a:noFill/>
            </p:spPr>
            <p:txBody>
              <a:bodyPr wrap="square" rtlCol="0">
                <a:spAutoFit/>
              </a:bodyPr>
              <a:lstStyle/>
              <a:p>
                <a:pPr algn="ctr" defTabSz="514350" fontAlgn="auto">
                  <a:spcBef>
                    <a:spcPts val="0"/>
                  </a:spcBef>
                  <a:spcAft>
                    <a:spcPts val="0"/>
                  </a:spcAft>
                </a:pPr>
                <a:r>
                  <a:rPr lang="en-US" sz="1800" b="1">
                    <a:solidFill>
                      <a:schemeClr val="accent1">
                        <a:lumMod val="50000"/>
                      </a:schemeClr>
                    </a:solidFill>
                    <a:latin typeface="Calibri" panose="020F0502020204030204"/>
                    <a:ea typeface="+mn-ea"/>
                  </a:rPr>
                  <a:t>Volume &amp; Size of Leases</a:t>
                </a:r>
                <a:endParaRPr lang="en-AU" sz="1800" b="1">
                  <a:solidFill>
                    <a:schemeClr val="accent1">
                      <a:lumMod val="50000"/>
                    </a:schemeClr>
                  </a:solidFill>
                  <a:latin typeface="Calibri" panose="020F0502020204030204"/>
                  <a:ea typeface="+mn-ea"/>
                </a:endParaRPr>
              </a:p>
            </p:txBody>
          </p:sp>
        </p:grpSp>
        <p:sp>
          <p:nvSpPr>
            <p:cNvPr id="56" name="TextBox 55">
              <a:extLst>
                <a:ext uri="{FF2B5EF4-FFF2-40B4-BE49-F238E27FC236}">
                  <a16:creationId xmlns:a16="http://schemas.microsoft.com/office/drawing/2014/main" id="{31C642DE-AF54-9802-2E26-D99F2D109702}"/>
                </a:ext>
              </a:extLst>
            </p:cNvPr>
            <p:cNvSpPr txBox="1"/>
            <p:nvPr/>
          </p:nvSpPr>
          <p:spPr>
            <a:xfrm>
              <a:off x="554651" y="4165883"/>
              <a:ext cx="1431275" cy="646331"/>
            </a:xfrm>
            <a:prstGeom prst="rect">
              <a:avLst/>
            </a:prstGeom>
            <a:noFill/>
          </p:spPr>
          <p:txBody>
            <a:bodyPr wrap="square" rtlCol="0">
              <a:spAutoFit/>
            </a:bodyPr>
            <a:lstStyle/>
            <a:p>
              <a:pPr algn="ctr" defTabSz="514350" fontAlgn="auto">
                <a:spcBef>
                  <a:spcPts val="0"/>
                </a:spcBef>
                <a:spcAft>
                  <a:spcPts val="0"/>
                </a:spcAft>
              </a:pPr>
              <a:r>
                <a:rPr lang="en-US" sz="1800" b="1">
                  <a:solidFill>
                    <a:schemeClr val="accent1">
                      <a:lumMod val="50000"/>
                    </a:schemeClr>
                  </a:solidFill>
                  <a:latin typeface="Calibri" panose="020F0502020204030204"/>
                  <a:ea typeface="+mn-ea"/>
                </a:rPr>
                <a:t>Data availability</a:t>
              </a:r>
              <a:endParaRPr lang="en-AU" sz="1800" b="1">
                <a:solidFill>
                  <a:schemeClr val="accent1">
                    <a:lumMod val="50000"/>
                  </a:schemeClr>
                </a:solidFill>
                <a:latin typeface="Calibri" panose="020F0502020204030204"/>
                <a:ea typeface="+mn-ea"/>
              </a:endParaRPr>
            </a:p>
          </p:txBody>
        </p:sp>
      </p:grpSp>
    </p:spTree>
    <p:extLst>
      <p:ext uri="{BB962C8B-B14F-4D97-AF65-F5344CB8AC3E}">
        <p14:creationId xmlns:p14="http://schemas.microsoft.com/office/powerpoint/2010/main" val="314889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5209FA-B94F-C3B6-FA5B-B20791E9CBD0}"/>
              </a:ext>
            </a:extLst>
          </p:cNvPr>
          <p:cNvSpPr>
            <a:spLocks noGrp="1"/>
          </p:cNvSpPr>
          <p:nvPr>
            <p:ph type="title"/>
          </p:nvPr>
        </p:nvSpPr>
        <p:spPr>
          <a:xfrm>
            <a:off x="466184" y="579870"/>
            <a:ext cx="6249917" cy="860977"/>
          </a:xfrm>
        </p:spPr>
        <p:txBody>
          <a:bodyPr>
            <a:normAutofit/>
          </a:bodyPr>
          <a:lstStyle/>
          <a:p>
            <a:r>
              <a:rPr lang="en-US" sz="3600" b="1">
                <a:solidFill>
                  <a:srgbClr val="0070C0"/>
                </a:solidFill>
                <a:latin typeface="+mn-lt"/>
              </a:rPr>
              <a:t>Auditors</a:t>
            </a:r>
            <a:endParaRPr lang="en-AU" sz="2800" b="1">
              <a:solidFill>
                <a:srgbClr val="0070C0"/>
              </a:solidFill>
              <a:latin typeface="+mn-lt"/>
            </a:endParaRPr>
          </a:p>
        </p:txBody>
      </p:sp>
      <p:sp>
        <p:nvSpPr>
          <p:cNvPr id="5" name="Content Placeholder 4">
            <a:extLst>
              <a:ext uri="{FF2B5EF4-FFF2-40B4-BE49-F238E27FC236}">
                <a16:creationId xmlns:a16="http://schemas.microsoft.com/office/drawing/2014/main" id="{9D8AB0A9-7514-2215-8ECD-6FD6B685474F}"/>
              </a:ext>
            </a:extLst>
          </p:cNvPr>
          <p:cNvSpPr>
            <a:spLocks noGrp="1"/>
          </p:cNvSpPr>
          <p:nvPr>
            <p:ph idx="1"/>
          </p:nvPr>
        </p:nvSpPr>
        <p:spPr>
          <a:xfrm>
            <a:off x="466184" y="1684823"/>
            <a:ext cx="8126342" cy="1876116"/>
          </a:xfrm>
        </p:spPr>
        <p:txBody>
          <a:bodyPr>
            <a:normAutofit/>
          </a:bodyPr>
          <a:lstStyle/>
          <a:p>
            <a:r>
              <a:rPr lang="en-AU" sz="1800">
                <a:solidFill>
                  <a:schemeClr val="accent1">
                    <a:lumMod val="50000"/>
                  </a:schemeClr>
                </a:solidFill>
              </a:rPr>
              <a:t>Clients’ use of transition relief and ongoing practical expedients was mana</a:t>
            </a:r>
            <a:r>
              <a:rPr lang="en-AU" sz="1800">
                <a:solidFill>
                  <a:schemeClr val="accent1">
                    <a:lumMod val="50000"/>
                  </a:schemeClr>
                </a:solidFill>
                <a:ea typeface="MS Gothic" panose="020B0609070205080204" pitchFamily="49" charset="-128"/>
              </a:rPr>
              <a:t>geabl</a:t>
            </a:r>
            <a:r>
              <a:rPr lang="en-AU" sz="1800">
                <a:solidFill>
                  <a:schemeClr val="accent1">
                    <a:lumMod val="50000"/>
                  </a:schemeClr>
                </a:solidFill>
              </a:rPr>
              <a:t>e </a:t>
            </a:r>
          </a:p>
          <a:p>
            <a:r>
              <a:rPr lang="en-AU" sz="1800">
                <a:solidFill>
                  <a:schemeClr val="accent1">
                    <a:lumMod val="50000"/>
                  </a:schemeClr>
                </a:solidFill>
              </a:rPr>
              <a:t>No abnormal audit concerns</a:t>
            </a:r>
          </a:p>
          <a:p>
            <a:r>
              <a:rPr lang="en-AU" sz="1800">
                <a:solidFill>
                  <a:schemeClr val="accent1">
                    <a:lumMod val="50000"/>
                  </a:schemeClr>
                </a:solidFill>
              </a:rPr>
              <a:t>Need to carefully plan the audit to ensure that no material errors arose</a:t>
            </a:r>
          </a:p>
        </p:txBody>
      </p:sp>
      <p:sp>
        <p:nvSpPr>
          <p:cNvPr id="8" name="Footer Placeholder 1">
            <a:extLst>
              <a:ext uri="{FF2B5EF4-FFF2-40B4-BE49-F238E27FC236}">
                <a16:creationId xmlns:a16="http://schemas.microsoft.com/office/drawing/2014/main" id="{53C96EB6-5F18-7300-5139-CA58874459C0}"/>
              </a:ext>
            </a:extLst>
          </p:cNvPr>
          <p:cNvSpPr>
            <a:spLocks noGrp="1"/>
          </p:cNvSpPr>
          <p:nvPr>
            <p:ph type="ftr" sz="quarter" idx="11"/>
          </p:nvPr>
        </p:nvSpPr>
        <p:spPr>
          <a:xfrm>
            <a:off x="3028948" y="6361761"/>
            <a:ext cx="3086100" cy="273844"/>
          </a:xfrm>
        </p:spPr>
        <p:txBody>
          <a:bodyPr/>
          <a:lstStyle/>
          <a:p>
            <a:pPr defTabSz="514350" fontAlgn="auto">
              <a:spcBef>
                <a:spcPts val="0"/>
              </a:spcBef>
              <a:spcAft>
                <a:spcPts val="0"/>
              </a:spcAft>
            </a:pPr>
            <a:r>
              <a:rPr lang="en-AU">
                <a:solidFill>
                  <a:srgbClr val="A5A5A5"/>
                </a:solidFill>
                <a:latin typeface="Calibri" panose="020F0502020204030204"/>
                <a:ea typeface="+mn-ea"/>
              </a:rPr>
              <a:t>Australian Accounting Standards Board </a:t>
            </a:r>
          </a:p>
          <a:p>
            <a:pPr defTabSz="514350" fontAlgn="auto">
              <a:spcBef>
                <a:spcPts val="0"/>
              </a:spcBef>
              <a:spcAft>
                <a:spcPts val="0"/>
              </a:spcAft>
            </a:pPr>
            <a:r>
              <a:rPr lang="en-AU">
                <a:solidFill>
                  <a:srgbClr val="A5A5A5"/>
                </a:solidFill>
                <a:latin typeface="Calibri" panose="020F0502020204030204"/>
                <a:ea typeface="+mn-ea"/>
              </a:rPr>
              <a:t>Malaysian </a:t>
            </a:r>
            <a:r>
              <a:rPr lang="en-AU" sz="1050">
                <a:solidFill>
                  <a:srgbClr val="A5A5A5"/>
                </a:solidFill>
                <a:latin typeface="Calibri" panose="020F0502020204030204"/>
                <a:ea typeface="+mn-ea"/>
              </a:rPr>
              <a:t>Accounting</a:t>
            </a:r>
            <a:r>
              <a:rPr lang="en-AU">
                <a:solidFill>
                  <a:srgbClr val="A5A5A5"/>
                </a:solidFill>
                <a:latin typeface="Calibri" panose="020F0502020204030204"/>
                <a:ea typeface="+mn-ea"/>
              </a:rPr>
              <a:t> Standards Board </a:t>
            </a:r>
          </a:p>
          <a:p>
            <a:pPr defTabSz="514350" fontAlgn="auto">
              <a:spcBef>
                <a:spcPts val="0"/>
              </a:spcBef>
              <a:spcAft>
                <a:spcPts val="0"/>
              </a:spcAft>
            </a:pPr>
            <a:r>
              <a:rPr lang="en-AU">
                <a:solidFill>
                  <a:srgbClr val="A5A5A5"/>
                </a:solidFill>
                <a:latin typeface="Calibri" panose="020F0502020204030204"/>
                <a:ea typeface="+mn-ea"/>
              </a:rPr>
              <a:t>2022</a:t>
            </a:r>
            <a:endParaRPr lang="en-US">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3913B1B7-5220-B355-CAD0-2862970A8C83}"/>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8</a:t>
            </a:fld>
            <a:endParaRPr lang="en-US">
              <a:solidFill>
                <a:srgbClr val="A5A5A5"/>
              </a:solidFill>
              <a:latin typeface="Calibri" panose="020F0502020204030204"/>
              <a:ea typeface="+mn-ea"/>
            </a:endParaRPr>
          </a:p>
        </p:txBody>
      </p:sp>
      <p:cxnSp>
        <p:nvCxnSpPr>
          <p:cNvPr id="2" name="Straight Connector 1">
            <a:extLst>
              <a:ext uri="{FF2B5EF4-FFF2-40B4-BE49-F238E27FC236}">
                <a16:creationId xmlns:a16="http://schemas.microsoft.com/office/drawing/2014/main" id="{D174497B-632E-F693-374E-8BDB5F5D3BC2}"/>
              </a:ext>
            </a:extLst>
          </p:cNvPr>
          <p:cNvCxnSpPr>
            <a:cxnSpLocks/>
          </p:cNvCxnSpPr>
          <p:nvPr/>
        </p:nvCxnSpPr>
        <p:spPr>
          <a:xfrm>
            <a:off x="466184" y="1485974"/>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85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6D4E84-A18E-09E4-7A06-879427BAF194}"/>
              </a:ext>
            </a:extLst>
          </p:cNvPr>
          <p:cNvSpPr>
            <a:spLocks noGrp="1"/>
          </p:cNvSpPr>
          <p:nvPr>
            <p:ph type="title"/>
          </p:nvPr>
        </p:nvSpPr>
        <p:spPr>
          <a:xfrm>
            <a:off x="522132" y="236299"/>
            <a:ext cx="7886700" cy="1325563"/>
          </a:xfrm>
        </p:spPr>
        <p:txBody>
          <a:bodyPr>
            <a:normAutofit/>
          </a:bodyPr>
          <a:lstStyle/>
          <a:p>
            <a:r>
              <a:rPr lang="en-US" sz="3600" b="1">
                <a:solidFill>
                  <a:srgbClr val="0070C0"/>
                </a:solidFill>
                <a:latin typeface="+mn-lt"/>
              </a:rPr>
              <a:t>Users</a:t>
            </a:r>
            <a:endParaRPr lang="en-AU" sz="2800" b="1">
              <a:solidFill>
                <a:srgbClr val="0070C0"/>
              </a:solidFill>
              <a:latin typeface="+mn-lt"/>
            </a:endParaRPr>
          </a:p>
        </p:txBody>
      </p:sp>
      <p:sp>
        <p:nvSpPr>
          <p:cNvPr id="7" name="Content Placeholder 4">
            <a:extLst>
              <a:ext uri="{FF2B5EF4-FFF2-40B4-BE49-F238E27FC236}">
                <a16:creationId xmlns:a16="http://schemas.microsoft.com/office/drawing/2014/main" id="{A6EEC632-C28C-A7B6-60A8-1B3E2232DA51}"/>
              </a:ext>
            </a:extLst>
          </p:cNvPr>
          <p:cNvSpPr>
            <a:spLocks noGrp="1"/>
          </p:cNvSpPr>
          <p:nvPr>
            <p:ph idx="1"/>
          </p:nvPr>
        </p:nvSpPr>
        <p:spPr>
          <a:xfrm>
            <a:off x="522132" y="1641831"/>
            <a:ext cx="8126342" cy="3150349"/>
          </a:xfrm>
        </p:spPr>
        <p:txBody>
          <a:bodyPr>
            <a:noAutofit/>
          </a:bodyPr>
          <a:lstStyle/>
          <a:p>
            <a:r>
              <a:rPr lang="en-AU" sz="1800">
                <a:solidFill>
                  <a:schemeClr val="accent1">
                    <a:lumMod val="50000"/>
                  </a:schemeClr>
                </a:solidFill>
              </a:rPr>
              <a:t>Well-informed about the transition relief and ongoing practical expedients available to lessees</a:t>
            </a:r>
          </a:p>
          <a:p>
            <a:r>
              <a:rPr lang="en-AU" sz="1800">
                <a:solidFill>
                  <a:schemeClr val="accent1">
                    <a:lumMod val="50000"/>
                  </a:schemeClr>
                </a:solidFill>
              </a:rPr>
              <a:t>Understood the choices being made by entities they analysed</a:t>
            </a:r>
          </a:p>
          <a:p>
            <a:r>
              <a:rPr lang="en-AU" sz="1800">
                <a:solidFill>
                  <a:schemeClr val="accent1">
                    <a:lumMod val="50000"/>
                  </a:schemeClr>
                </a:solidFill>
              </a:rPr>
              <a:t>Familiar with the transition relief but not necessarily fully aware of the potential impacts on the information</a:t>
            </a:r>
          </a:p>
          <a:p>
            <a:r>
              <a:rPr lang="en-AU" sz="1800">
                <a:solidFill>
                  <a:schemeClr val="accent1">
                    <a:lumMod val="50000"/>
                  </a:schemeClr>
                </a:solidFill>
              </a:rPr>
              <a:t>Limited concerns about the comparability of financial statements</a:t>
            </a:r>
          </a:p>
          <a:p>
            <a:r>
              <a:rPr lang="en-AU" sz="1800">
                <a:solidFill>
                  <a:schemeClr val="accent1">
                    <a:lumMod val="50000"/>
                  </a:schemeClr>
                </a:solidFill>
              </a:rPr>
              <a:t>Appreciative of the level of disclosure that lessees are required to provide</a:t>
            </a:r>
          </a:p>
          <a:p>
            <a:r>
              <a:rPr lang="en-AU" sz="1800">
                <a:solidFill>
                  <a:schemeClr val="accent1">
                    <a:lumMod val="50000"/>
                  </a:schemeClr>
                </a:solidFill>
              </a:rPr>
              <a:t>A good balance between facilitating the application of IFRS 16 and providing useful information to users</a:t>
            </a:r>
          </a:p>
        </p:txBody>
      </p:sp>
      <p:sp>
        <p:nvSpPr>
          <p:cNvPr id="8" name="Footer Placeholder 1">
            <a:extLst>
              <a:ext uri="{FF2B5EF4-FFF2-40B4-BE49-F238E27FC236}">
                <a16:creationId xmlns:a16="http://schemas.microsoft.com/office/drawing/2014/main" id="{E5A0D88F-230C-3804-87C8-24DEEDAD9728}"/>
              </a:ext>
            </a:extLst>
          </p:cNvPr>
          <p:cNvSpPr>
            <a:spLocks noGrp="1"/>
          </p:cNvSpPr>
          <p:nvPr>
            <p:ph type="ftr" sz="quarter" idx="11"/>
          </p:nvPr>
        </p:nvSpPr>
        <p:spPr>
          <a:xfrm>
            <a:off x="3042253" y="6347857"/>
            <a:ext cx="3086100" cy="273844"/>
          </a:xfrm>
        </p:spPr>
        <p:txBody>
          <a:bodyPr/>
          <a:lstStyle/>
          <a:p>
            <a:pPr defTabSz="514350" fontAlgn="auto">
              <a:spcBef>
                <a:spcPts val="0"/>
              </a:spcBef>
              <a:spcAft>
                <a:spcPts val="0"/>
              </a:spcAft>
            </a:pPr>
            <a:r>
              <a:rPr lang="en-AU">
                <a:solidFill>
                  <a:srgbClr val="A5A5A5"/>
                </a:solidFill>
                <a:latin typeface="Calibri" panose="020F0502020204030204"/>
                <a:ea typeface="+mn-ea"/>
              </a:rPr>
              <a:t>Australian Accounting Standards Board </a:t>
            </a:r>
          </a:p>
          <a:p>
            <a:pPr defTabSz="514350" fontAlgn="auto">
              <a:spcBef>
                <a:spcPts val="0"/>
              </a:spcBef>
              <a:spcAft>
                <a:spcPts val="0"/>
              </a:spcAft>
            </a:pPr>
            <a:r>
              <a:rPr lang="en-AU">
                <a:solidFill>
                  <a:srgbClr val="A5A5A5"/>
                </a:solidFill>
                <a:latin typeface="Calibri" panose="020F0502020204030204"/>
                <a:ea typeface="+mn-ea"/>
              </a:rPr>
              <a:t>Malaysian Accounting Standards Board </a:t>
            </a:r>
          </a:p>
          <a:p>
            <a:pPr defTabSz="514350" fontAlgn="auto">
              <a:spcBef>
                <a:spcPts val="0"/>
              </a:spcBef>
              <a:spcAft>
                <a:spcPts val="0"/>
              </a:spcAft>
            </a:pPr>
            <a:r>
              <a:rPr lang="en-AU">
                <a:solidFill>
                  <a:srgbClr val="A5A5A5"/>
                </a:solidFill>
                <a:latin typeface="Calibri" panose="020F0502020204030204"/>
                <a:ea typeface="+mn-ea"/>
              </a:rPr>
              <a:t>2022</a:t>
            </a:r>
            <a:endParaRPr lang="en-US">
              <a:solidFill>
                <a:srgbClr val="A5A5A5"/>
              </a:solidFill>
              <a:latin typeface="Calibri" panose="020F0502020204030204"/>
              <a:ea typeface="+mn-ea"/>
            </a:endParaRPr>
          </a:p>
        </p:txBody>
      </p:sp>
      <p:sp>
        <p:nvSpPr>
          <p:cNvPr id="3" name="Slide Number Placeholder 2">
            <a:extLst>
              <a:ext uri="{FF2B5EF4-FFF2-40B4-BE49-F238E27FC236}">
                <a16:creationId xmlns:a16="http://schemas.microsoft.com/office/drawing/2014/main" id="{30A24FA4-7A8D-1065-FF82-1E6F4F1B33C4}"/>
              </a:ext>
            </a:extLst>
          </p:cNvPr>
          <p:cNvSpPr>
            <a:spLocks noGrp="1"/>
          </p:cNvSpPr>
          <p:nvPr>
            <p:ph type="sldNum" sz="quarter" idx="12"/>
          </p:nvPr>
        </p:nvSpPr>
        <p:spPr/>
        <p:txBody>
          <a:bodyPr/>
          <a:lstStyle/>
          <a:p>
            <a:pPr defTabSz="514350" fontAlgn="auto">
              <a:spcBef>
                <a:spcPts val="0"/>
              </a:spcBef>
              <a:spcAft>
                <a:spcPts val="0"/>
              </a:spcAft>
            </a:pPr>
            <a:fld id="{8699F50C-BE38-4BD0-BA84-9B090E1F2B9B}" type="slidenum">
              <a:rPr lang="en-US">
                <a:solidFill>
                  <a:srgbClr val="A5A5A5"/>
                </a:solidFill>
                <a:latin typeface="Calibri" panose="020F0502020204030204"/>
                <a:ea typeface="+mn-ea"/>
              </a:rPr>
              <a:pPr defTabSz="514350" fontAlgn="auto">
                <a:spcBef>
                  <a:spcPts val="0"/>
                </a:spcBef>
                <a:spcAft>
                  <a:spcPts val="0"/>
                </a:spcAft>
              </a:pPr>
              <a:t>9</a:t>
            </a:fld>
            <a:endParaRPr lang="en-US">
              <a:solidFill>
                <a:srgbClr val="A5A5A5"/>
              </a:solidFill>
              <a:latin typeface="Calibri" panose="020F0502020204030204"/>
              <a:ea typeface="+mn-ea"/>
            </a:endParaRPr>
          </a:p>
        </p:txBody>
      </p:sp>
      <p:cxnSp>
        <p:nvCxnSpPr>
          <p:cNvPr id="2" name="Straight Connector 1">
            <a:extLst>
              <a:ext uri="{FF2B5EF4-FFF2-40B4-BE49-F238E27FC236}">
                <a16:creationId xmlns:a16="http://schemas.microsoft.com/office/drawing/2014/main" id="{FBDD6037-C251-FB16-6B0D-CFD9D234D52D}"/>
              </a:ext>
            </a:extLst>
          </p:cNvPr>
          <p:cNvCxnSpPr>
            <a:cxnSpLocks/>
          </p:cNvCxnSpPr>
          <p:nvPr/>
        </p:nvCxnSpPr>
        <p:spPr>
          <a:xfrm>
            <a:off x="522132" y="1366957"/>
            <a:ext cx="792112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277192"/>
      </p:ext>
    </p:extLst>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On-screen Show (4:3)</PresentationFormat>
  <Paragraphs>188</Paragraphs>
  <Slides>12</Slides>
  <Notes>11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12</vt:i4>
      </vt:variant>
    </vt:vector>
  </HeadingPairs>
  <TitlesOfParts>
    <vt:vector size="24" baseType="lpstr">
      <vt:lpstr>MS Gothic</vt:lpstr>
      <vt:lpstr>MS PGothic</vt:lpstr>
      <vt:lpstr>MS PGothic</vt:lpstr>
      <vt:lpstr>Arial</vt:lpstr>
      <vt:lpstr>Calibri</vt:lpstr>
      <vt:lpstr>Calibri Light</vt:lpstr>
      <vt:lpstr>Gill Sans SemiBold</vt:lpstr>
      <vt:lpstr>Times</vt:lpstr>
      <vt:lpstr>Times New Roman</vt:lpstr>
      <vt:lpstr>Wingdings</vt:lpstr>
      <vt:lpstr>デザインの設定</vt:lpstr>
      <vt:lpstr>Office Theme</vt:lpstr>
      <vt:lpstr>Transition Relief and Ongoing Practical Expedients in IFRS 16 Leases A joint AASB-MASB project</vt:lpstr>
      <vt:lpstr>Contents</vt:lpstr>
      <vt:lpstr>PowerPoint Presentation</vt:lpstr>
      <vt:lpstr>Transition relief and practical expedients in IFRS 16</vt:lpstr>
      <vt:lpstr>PowerPoint Presentation</vt:lpstr>
      <vt:lpstr>Stage 1  Review of Disclosures</vt:lpstr>
      <vt:lpstr>Stage 2 Interviews Preparers (Lessees)</vt:lpstr>
      <vt:lpstr>Auditors</vt:lpstr>
      <vt:lpstr>Users</vt:lpstr>
      <vt:lpstr>Overall</vt:lpstr>
      <vt:lpstr>Implications</vt:lpstr>
      <vt:lpstr>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AASB_MASB_Leases_AOSSG Nov 2022</dc:title>
  <dc:subject/>
  <dc:creator>Ao Li</dc:creator>
  <cp:keywords/>
  <dc:description/>
  <cp:lastModifiedBy>Ameena Anver</cp:lastModifiedBy>
  <cp:revision>2</cp:revision>
  <cp:lastPrinted>2017-10-24T04:39:51Z</cp:lastPrinted>
  <dcterms:created xsi:type="dcterms:W3CDTF">2005-05-26T10:22:14Z</dcterms:created>
  <dcterms:modified xsi:type="dcterms:W3CDTF">2022-11-02T12:05:04Z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2052-10.1.0.7468</vt:lpwstr>
  </property>
</Properties>
</file>